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3" r:id="rId6"/>
    <p:sldId id="258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78" d="100"/>
          <a:sy n="78" d="100"/>
        </p:scale>
        <p:origin x="-3918" y="-12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5ABD1-391D-443E-84F0-CD549C0B5E43}" type="datetimeFigureOut">
              <a:rPr lang="en-US" smtClean="0"/>
              <a:t>11/18/2014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8022-4CC2-4680-ABBB-CE6F31557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42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5ABD1-391D-443E-84F0-CD549C0B5E43}" type="datetimeFigureOut">
              <a:rPr lang="en-US" smtClean="0"/>
              <a:t>11/18/2014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8022-4CC2-4680-ABBB-CE6F31557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5ABD1-391D-443E-84F0-CD549C0B5E43}" type="datetimeFigureOut">
              <a:rPr lang="en-US" smtClean="0"/>
              <a:t>11/18/2014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8022-4CC2-4680-ABBB-CE6F31557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56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5ABD1-391D-443E-84F0-CD549C0B5E43}" type="datetimeFigureOut">
              <a:rPr lang="en-US" smtClean="0"/>
              <a:t>11/18/2014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8022-4CC2-4680-ABBB-CE6F31557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51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5ABD1-391D-443E-84F0-CD549C0B5E43}" type="datetimeFigureOut">
              <a:rPr lang="en-US" smtClean="0"/>
              <a:t>11/18/2014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8022-4CC2-4680-ABBB-CE6F31557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1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5ABD1-391D-443E-84F0-CD549C0B5E43}" type="datetimeFigureOut">
              <a:rPr lang="en-US" smtClean="0"/>
              <a:t>11/18/2014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8022-4CC2-4680-ABBB-CE6F31557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70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5ABD1-391D-443E-84F0-CD549C0B5E43}" type="datetimeFigureOut">
              <a:rPr lang="en-US" smtClean="0"/>
              <a:t>11/18/2014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8022-4CC2-4680-ABBB-CE6F31557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30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5ABD1-391D-443E-84F0-CD549C0B5E43}" type="datetimeFigureOut">
              <a:rPr lang="en-US" smtClean="0"/>
              <a:t>11/18/2014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8022-4CC2-4680-ABBB-CE6F31557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33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5ABD1-391D-443E-84F0-CD549C0B5E43}" type="datetimeFigureOut">
              <a:rPr lang="en-US" smtClean="0"/>
              <a:t>11/18/2014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8022-4CC2-4680-ABBB-CE6F31557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90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5ABD1-391D-443E-84F0-CD549C0B5E43}" type="datetimeFigureOut">
              <a:rPr lang="en-US" smtClean="0"/>
              <a:t>11/18/2014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8022-4CC2-4680-ABBB-CE6F31557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31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5ABD1-391D-443E-84F0-CD549C0B5E43}" type="datetimeFigureOut">
              <a:rPr lang="en-US" smtClean="0"/>
              <a:t>11/18/2014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8022-4CC2-4680-ABBB-CE6F31557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4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5ABD1-391D-443E-84F0-CD549C0B5E43}" type="datetimeFigureOut">
              <a:rPr lang="en-US" smtClean="0"/>
              <a:t>11/18/2014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38022-4CC2-4680-ABBB-CE6F31557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71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rom9r\Dropbox\Brennand\result_11092014\2497Cp9 DMSOa\z9_3layers_original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" y="1427991"/>
            <a:ext cx="457200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rom9r\Dropbox\Brennand\result_11092014\2497Cp9 DMSOa\z9_3layers_processed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09" y="1427991"/>
            <a:ext cx="4591809" cy="459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2744" y="3810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result_11092014\2497Cp9 </a:t>
            </a:r>
            <a:r>
              <a:rPr lang="en-US" dirty="0" err="1" smtClean="0"/>
              <a:t>DMSOa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1564" y="99060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90692" y="1003495"/>
            <a:ext cx="238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group analyzed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rom9r\Dropbox\Brennand\result_11092014\2497Cp9 TC1253a\z5_3layers_original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rom9r\Dropbox\Brennand\result_11092014\2497Cp9 TC1253a\z5_3layers_processed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002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3400" y="457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esult_11092014\2497Cp9 _TC1253a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1177666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13128" y="1190561"/>
            <a:ext cx="238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group analyzed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1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2744" y="3810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result_11092014\BJ2Ap10 </a:t>
            </a:r>
            <a:r>
              <a:rPr lang="en-US" dirty="0" err="1" smtClean="0"/>
              <a:t>DMSOd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79793" y="193043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8921" y="1943325"/>
            <a:ext cx="238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group analyzed</a:t>
            </a:r>
            <a:endParaRPr lang="en-US" dirty="0"/>
          </a:p>
        </p:txBody>
      </p:sp>
      <p:pic>
        <p:nvPicPr>
          <p:cNvPr id="3074" name="Picture 2" descr="C:\Users\arom9r\Dropbox\Brennand\result_11092014\BJ2Ap10 DMSOd\z3_3layers_original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2554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rom9r\Dropbox\Brennand\result_11092014\BJ2Ap10 DMSOd\z3_3layers_processed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24325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108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457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1092014\BJ2Ap10 TC1253b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1177666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13128" y="1190561"/>
            <a:ext cx="238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group analyzed</a:t>
            </a:r>
            <a:endParaRPr lang="en-US" dirty="0"/>
          </a:p>
        </p:txBody>
      </p:sp>
      <p:pic>
        <p:nvPicPr>
          <p:cNvPr id="4100" name="Picture 4" descr="C:\Users\arom9r\Dropbox\Brennand\result_11092014\BJ2Ap10 TC1253b\z2_3layers_original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4229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rom9r\Dropbox\Brennand\result_11092014\BJ2Ap10 TC1253b\z2_3layers_processed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68404"/>
            <a:ext cx="4600482" cy="460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15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3" name="TextBox 7002"/>
          <p:cNvSpPr txBox="1"/>
          <p:nvPr/>
        </p:nvSpPr>
        <p:spPr>
          <a:xfrm>
            <a:off x="1001039" y="304799"/>
            <a:ext cx="3326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Analysis Feature </a:t>
            </a:r>
            <a:r>
              <a:rPr lang="en-US" dirty="0" err="1" smtClean="0"/>
              <a:t>Heatmap</a:t>
            </a:r>
            <a:endParaRPr lang="en-US" dirty="0" smtClean="0"/>
          </a:p>
          <a:p>
            <a:r>
              <a:rPr lang="en-US" dirty="0" smtClean="0"/>
              <a:t>Each layer shown, zoom view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8" t="4163" r="11333" b="10470"/>
          <a:stretch/>
        </p:blipFill>
        <p:spPr>
          <a:xfrm>
            <a:off x="6096" y="951130"/>
            <a:ext cx="9061704" cy="576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66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1745457" y="1148772"/>
            <a:ext cx="7151691" cy="5040313"/>
            <a:chOff x="1159" y="206"/>
            <a:chExt cx="4505" cy="3175"/>
          </a:xfrm>
        </p:grpSpPr>
        <p:grpSp>
          <p:nvGrpSpPr>
            <p:cNvPr id="5" name="Group 205"/>
            <p:cNvGrpSpPr>
              <a:grpSpLocks/>
            </p:cNvGrpSpPr>
            <p:nvPr/>
          </p:nvGrpSpPr>
          <p:grpSpPr bwMode="auto">
            <a:xfrm>
              <a:off x="1647" y="3063"/>
              <a:ext cx="25" cy="297"/>
              <a:chOff x="1647" y="3063"/>
              <a:chExt cx="25" cy="297"/>
            </a:xfrm>
          </p:grpSpPr>
          <p:sp>
            <p:nvSpPr>
              <p:cNvPr id="6814" name="Rectangle 17"/>
              <p:cNvSpPr>
                <a:spLocks noChangeArrowheads="1"/>
              </p:cNvSpPr>
              <p:nvPr/>
            </p:nvSpPr>
            <p:spPr bwMode="auto">
              <a:xfrm>
                <a:off x="1647" y="33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15" name="Rectangle 18"/>
              <p:cNvSpPr>
                <a:spLocks noChangeArrowheads="1"/>
              </p:cNvSpPr>
              <p:nvPr/>
            </p:nvSpPr>
            <p:spPr bwMode="auto">
              <a:xfrm>
                <a:off x="1650" y="33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16" name="Rectangle 19"/>
              <p:cNvSpPr>
                <a:spLocks noChangeArrowheads="1"/>
              </p:cNvSpPr>
              <p:nvPr/>
            </p:nvSpPr>
            <p:spPr bwMode="auto">
              <a:xfrm>
                <a:off x="1653" y="33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17" name="Rectangle 20"/>
              <p:cNvSpPr>
                <a:spLocks noChangeArrowheads="1"/>
              </p:cNvSpPr>
              <p:nvPr/>
            </p:nvSpPr>
            <p:spPr bwMode="auto">
              <a:xfrm>
                <a:off x="1656" y="33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18" name="Rectangle 21"/>
              <p:cNvSpPr>
                <a:spLocks noChangeArrowheads="1"/>
              </p:cNvSpPr>
              <p:nvPr/>
            </p:nvSpPr>
            <p:spPr bwMode="auto">
              <a:xfrm>
                <a:off x="1659" y="33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19" name="Rectangle 22"/>
              <p:cNvSpPr>
                <a:spLocks noChangeArrowheads="1"/>
              </p:cNvSpPr>
              <p:nvPr/>
            </p:nvSpPr>
            <p:spPr bwMode="auto">
              <a:xfrm>
                <a:off x="1662" y="335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20" name="Rectangle 23"/>
              <p:cNvSpPr>
                <a:spLocks noChangeArrowheads="1"/>
              </p:cNvSpPr>
              <p:nvPr/>
            </p:nvSpPr>
            <p:spPr bwMode="auto">
              <a:xfrm>
                <a:off x="1666" y="33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21" name="Rectangle 24"/>
              <p:cNvSpPr>
                <a:spLocks noChangeArrowheads="1"/>
              </p:cNvSpPr>
              <p:nvPr/>
            </p:nvSpPr>
            <p:spPr bwMode="auto">
              <a:xfrm>
                <a:off x="1647" y="33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22" name="Rectangle 25"/>
              <p:cNvSpPr>
                <a:spLocks noChangeArrowheads="1"/>
              </p:cNvSpPr>
              <p:nvPr/>
            </p:nvSpPr>
            <p:spPr bwMode="auto">
              <a:xfrm>
                <a:off x="1666" y="33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23" name="Rectangle 26"/>
              <p:cNvSpPr>
                <a:spLocks noChangeArrowheads="1"/>
              </p:cNvSpPr>
              <p:nvPr/>
            </p:nvSpPr>
            <p:spPr bwMode="auto">
              <a:xfrm>
                <a:off x="1647" y="33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24" name="Rectangle 27"/>
              <p:cNvSpPr>
                <a:spLocks noChangeArrowheads="1"/>
              </p:cNvSpPr>
              <p:nvPr/>
            </p:nvSpPr>
            <p:spPr bwMode="auto">
              <a:xfrm>
                <a:off x="1666" y="33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25" name="Rectangle 28"/>
              <p:cNvSpPr>
                <a:spLocks noChangeArrowheads="1"/>
              </p:cNvSpPr>
              <p:nvPr/>
            </p:nvSpPr>
            <p:spPr bwMode="auto">
              <a:xfrm>
                <a:off x="1650" y="33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26" name="Rectangle 29"/>
              <p:cNvSpPr>
                <a:spLocks noChangeArrowheads="1"/>
              </p:cNvSpPr>
              <p:nvPr/>
            </p:nvSpPr>
            <p:spPr bwMode="auto">
              <a:xfrm>
                <a:off x="1662" y="334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27" name="Rectangle 30"/>
              <p:cNvSpPr>
                <a:spLocks noChangeArrowheads="1"/>
              </p:cNvSpPr>
              <p:nvPr/>
            </p:nvSpPr>
            <p:spPr bwMode="auto">
              <a:xfrm>
                <a:off x="1653" y="33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28" name="Rectangle 31"/>
              <p:cNvSpPr>
                <a:spLocks noChangeArrowheads="1"/>
              </p:cNvSpPr>
              <p:nvPr/>
            </p:nvSpPr>
            <p:spPr bwMode="auto">
              <a:xfrm>
                <a:off x="1656" y="33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29" name="Rectangle 32"/>
              <p:cNvSpPr>
                <a:spLocks noChangeArrowheads="1"/>
              </p:cNvSpPr>
              <p:nvPr/>
            </p:nvSpPr>
            <p:spPr bwMode="auto">
              <a:xfrm>
                <a:off x="1659" y="33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30" name="Rectangle 33"/>
              <p:cNvSpPr>
                <a:spLocks noChangeArrowheads="1"/>
              </p:cNvSpPr>
              <p:nvPr/>
            </p:nvSpPr>
            <p:spPr bwMode="auto">
              <a:xfrm>
                <a:off x="1653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31" name="Rectangle 34"/>
              <p:cNvSpPr>
                <a:spLocks noChangeArrowheads="1"/>
              </p:cNvSpPr>
              <p:nvPr/>
            </p:nvSpPr>
            <p:spPr bwMode="auto">
              <a:xfrm>
                <a:off x="1666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32" name="Rectangle 35"/>
              <p:cNvSpPr>
                <a:spLocks noChangeArrowheads="1"/>
              </p:cNvSpPr>
              <p:nvPr/>
            </p:nvSpPr>
            <p:spPr bwMode="auto">
              <a:xfrm>
                <a:off x="1656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33" name="Rectangle 36"/>
              <p:cNvSpPr>
                <a:spLocks noChangeArrowheads="1"/>
              </p:cNvSpPr>
              <p:nvPr/>
            </p:nvSpPr>
            <p:spPr bwMode="auto">
              <a:xfrm>
                <a:off x="1662" y="333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34" name="Rectangle 37"/>
              <p:cNvSpPr>
                <a:spLocks noChangeArrowheads="1"/>
              </p:cNvSpPr>
              <p:nvPr/>
            </p:nvSpPr>
            <p:spPr bwMode="auto">
              <a:xfrm>
                <a:off x="1659" y="333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35" name="Rectangle 38"/>
              <p:cNvSpPr>
                <a:spLocks noChangeArrowheads="1"/>
              </p:cNvSpPr>
              <p:nvPr/>
            </p:nvSpPr>
            <p:spPr bwMode="auto">
              <a:xfrm>
                <a:off x="1656" y="33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36" name="Rectangle 39"/>
              <p:cNvSpPr>
                <a:spLocks noChangeArrowheads="1"/>
              </p:cNvSpPr>
              <p:nvPr/>
            </p:nvSpPr>
            <p:spPr bwMode="auto">
              <a:xfrm>
                <a:off x="1662" y="332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37" name="Rectangle 40"/>
              <p:cNvSpPr>
                <a:spLocks noChangeArrowheads="1"/>
              </p:cNvSpPr>
              <p:nvPr/>
            </p:nvSpPr>
            <p:spPr bwMode="auto">
              <a:xfrm>
                <a:off x="1653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38" name="Rectangle 41"/>
              <p:cNvSpPr>
                <a:spLocks noChangeArrowheads="1"/>
              </p:cNvSpPr>
              <p:nvPr/>
            </p:nvSpPr>
            <p:spPr bwMode="auto">
              <a:xfrm>
                <a:off x="1666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39" name="Rectangle 42"/>
              <p:cNvSpPr>
                <a:spLocks noChangeArrowheads="1"/>
              </p:cNvSpPr>
              <p:nvPr/>
            </p:nvSpPr>
            <p:spPr bwMode="auto">
              <a:xfrm>
                <a:off x="1656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40" name="Rectangle 43"/>
              <p:cNvSpPr>
                <a:spLocks noChangeArrowheads="1"/>
              </p:cNvSpPr>
              <p:nvPr/>
            </p:nvSpPr>
            <p:spPr bwMode="auto">
              <a:xfrm>
                <a:off x="1659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41" name="Rectangle 44"/>
              <p:cNvSpPr>
                <a:spLocks noChangeArrowheads="1"/>
              </p:cNvSpPr>
              <p:nvPr/>
            </p:nvSpPr>
            <p:spPr bwMode="auto">
              <a:xfrm>
                <a:off x="1662" y="331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42" name="Rectangle 45"/>
              <p:cNvSpPr>
                <a:spLocks noChangeArrowheads="1"/>
              </p:cNvSpPr>
              <p:nvPr/>
            </p:nvSpPr>
            <p:spPr bwMode="auto">
              <a:xfrm>
                <a:off x="1653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43" name="Rectangle 46"/>
              <p:cNvSpPr>
                <a:spLocks noChangeArrowheads="1"/>
              </p:cNvSpPr>
              <p:nvPr/>
            </p:nvSpPr>
            <p:spPr bwMode="auto">
              <a:xfrm>
                <a:off x="1666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44" name="Rectangle 47"/>
              <p:cNvSpPr>
                <a:spLocks noChangeArrowheads="1"/>
              </p:cNvSpPr>
              <p:nvPr/>
            </p:nvSpPr>
            <p:spPr bwMode="auto">
              <a:xfrm>
                <a:off x="1653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45" name="Rectangle 48"/>
              <p:cNvSpPr>
                <a:spLocks noChangeArrowheads="1"/>
              </p:cNvSpPr>
              <p:nvPr/>
            </p:nvSpPr>
            <p:spPr bwMode="auto">
              <a:xfrm>
                <a:off x="1666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46" name="Rectangle 49"/>
              <p:cNvSpPr>
                <a:spLocks noChangeArrowheads="1"/>
              </p:cNvSpPr>
              <p:nvPr/>
            </p:nvSpPr>
            <p:spPr bwMode="auto">
              <a:xfrm>
                <a:off x="1656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47" name="Rectangle 50"/>
              <p:cNvSpPr>
                <a:spLocks noChangeArrowheads="1"/>
              </p:cNvSpPr>
              <p:nvPr/>
            </p:nvSpPr>
            <p:spPr bwMode="auto">
              <a:xfrm>
                <a:off x="1662" y="330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48" name="Rectangle 51"/>
              <p:cNvSpPr>
                <a:spLocks noChangeArrowheads="1"/>
              </p:cNvSpPr>
              <p:nvPr/>
            </p:nvSpPr>
            <p:spPr bwMode="auto">
              <a:xfrm>
                <a:off x="1656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49" name="Rectangle 52"/>
              <p:cNvSpPr>
                <a:spLocks noChangeArrowheads="1"/>
              </p:cNvSpPr>
              <p:nvPr/>
            </p:nvSpPr>
            <p:spPr bwMode="auto">
              <a:xfrm>
                <a:off x="1659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50" name="Rectangle 53"/>
              <p:cNvSpPr>
                <a:spLocks noChangeArrowheads="1"/>
              </p:cNvSpPr>
              <p:nvPr/>
            </p:nvSpPr>
            <p:spPr bwMode="auto">
              <a:xfrm>
                <a:off x="1662" y="329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51" name="Rectangle 54"/>
              <p:cNvSpPr>
                <a:spLocks noChangeArrowheads="1"/>
              </p:cNvSpPr>
              <p:nvPr/>
            </p:nvSpPr>
            <p:spPr bwMode="auto">
              <a:xfrm>
                <a:off x="1653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52" name="Rectangle 55"/>
              <p:cNvSpPr>
                <a:spLocks noChangeArrowheads="1"/>
              </p:cNvSpPr>
              <p:nvPr/>
            </p:nvSpPr>
            <p:spPr bwMode="auto">
              <a:xfrm>
                <a:off x="1666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53" name="Rectangle 56"/>
              <p:cNvSpPr>
                <a:spLocks noChangeArrowheads="1"/>
              </p:cNvSpPr>
              <p:nvPr/>
            </p:nvSpPr>
            <p:spPr bwMode="auto">
              <a:xfrm>
                <a:off x="1653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54" name="Rectangle 57"/>
              <p:cNvSpPr>
                <a:spLocks noChangeArrowheads="1"/>
              </p:cNvSpPr>
              <p:nvPr/>
            </p:nvSpPr>
            <p:spPr bwMode="auto">
              <a:xfrm>
                <a:off x="1666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55" name="Rectangle 58"/>
              <p:cNvSpPr>
                <a:spLocks noChangeArrowheads="1"/>
              </p:cNvSpPr>
              <p:nvPr/>
            </p:nvSpPr>
            <p:spPr bwMode="auto">
              <a:xfrm>
                <a:off x="1656" y="32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56" name="Rectangle 59"/>
              <p:cNvSpPr>
                <a:spLocks noChangeArrowheads="1"/>
              </p:cNvSpPr>
              <p:nvPr/>
            </p:nvSpPr>
            <p:spPr bwMode="auto">
              <a:xfrm>
                <a:off x="1659" y="32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57" name="Rectangle 60"/>
              <p:cNvSpPr>
                <a:spLocks noChangeArrowheads="1"/>
              </p:cNvSpPr>
              <p:nvPr/>
            </p:nvSpPr>
            <p:spPr bwMode="auto">
              <a:xfrm>
                <a:off x="1662" y="328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58" name="Rectangle 61"/>
              <p:cNvSpPr>
                <a:spLocks noChangeArrowheads="1"/>
              </p:cNvSpPr>
              <p:nvPr/>
            </p:nvSpPr>
            <p:spPr bwMode="auto">
              <a:xfrm>
                <a:off x="1653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59" name="Rectangle 62"/>
              <p:cNvSpPr>
                <a:spLocks noChangeArrowheads="1"/>
              </p:cNvSpPr>
              <p:nvPr/>
            </p:nvSpPr>
            <p:spPr bwMode="auto">
              <a:xfrm>
                <a:off x="1656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60" name="Rectangle 63"/>
              <p:cNvSpPr>
                <a:spLocks noChangeArrowheads="1"/>
              </p:cNvSpPr>
              <p:nvPr/>
            </p:nvSpPr>
            <p:spPr bwMode="auto">
              <a:xfrm>
                <a:off x="1659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61" name="Rectangle 64"/>
              <p:cNvSpPr>
                <a:spLocks noChangeArrowheads="1"/>
              </p:cNvSpPr>
              <p:nvPr/>
            </p:nvSpPr>
            <p:spPr bwMode="auto">
              <a:xfrm>
                <a:off x="1662" y="327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62" name="Rectangle 65"/>
              <p:cNvSpPr>
                <a:spLocks noChangeArrowheads="1"/>
              </p:cNvSpPr>
              <p:nvPr/>
            </p:nvSpPr>
            <p:spPr bwMode="auto">
              <a:xfrm>
                <a:off x="1666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63" name="Rectangle 66"/>
              <p:cNvSpPr>
                <a:spLocks noChangeArrowheads="1"/>
              </p:cNvSpPr>
              <p:nvPr/>
            </p:nvSpPr>
            <p:spPr bwMode="auto">
              <a:xfrm>
                <a:off x="1653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64" name="Rectangle 67"/>
              <p:cNvSpPr>
                <a:spLocks noChangeArrowheads="1"/>
              </p:cNvSpPr>
              <p:nvPr/>
            </p:nvSpPr>
            <p:spPr bwMode="auto">
              <a:xfrm>
                <a:off x="1653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65" name="Rectangle 68"/>
              <p:cNvSpPr>
                <a:spLocks noChangeArrowheads="1"/>
              </p:cNvSpPr>
              <p:nvPr/>
            </p:nvSpPr>
            <p:spPr bwMode="auto">
              <a:xfrm>
                <a:off x="1656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66" name="Rectangle 69"/>
              <p:cNvSpPr>
                <a:spLocks noChangeArrowheads="1"/>
              </p:cNvSpPr>
              <p:nvPr/>
            </p:nvSpPr>
            <p:spPr bwMode="auto">
              <a:xfrm>
                <a:off x="1659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67" name="Rectangle 70"/>
              <p:cNvSpPr>
                <a:spLocks noChangeArrowheads="1"/>
              </p:cNvSpPr>
              <p:nvPr/>
            </p:nvSpPr>
            <p:spPr bwMode="auto">
              <a:xfrm>
                <a:off x="1662" y="326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68" name="Rectangle 71"/>
              <p:cNvSpPr>
                <a:spLocks noChangeArrowheads="1"/>
              </p:cNvSpPr>
              <p:nvPr/>
            </p:nvSpPr>
            <p:spPr bwMode="auto">
              <a:xfrm>
                <a:off x="1666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69" name="Rectangle 72"/>
              <p:cNvSpPr>
                <a:spLocks noChangeArrowheads="1"/>
              </p:cNvSpPr>
              <p:nvPr/>
            </p:nvSpPr>
            <p:spPr bwMode="auto">
              <a:xfrm>
                <a:off x="1653" y="3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70" name="Rectangle 73"/>
              <p:cNvSpPr>
                <a:spLocks noChangeArrowheads="1"/>
              </p:cNvSpPr>
              <p:nvPr/>
            </p:nvSpPr>
            <p:spPr bwMode="auto">
              <a:xfrm>
                <a:off x="1647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71" name="Rectangle 74"/>
              <p:cNvSpPr>
                <a:spLocks noChangeArrowheads="1"/>
              </p:cNvSpPr>
              <p:nvPr/>
            </p:nvSpPr>
            <p:spPr bwMode="auto">
              <a:xfrm>
                <a:off x="1650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72" name="Rectangle 75"/>
              <p:cNvSpPr>
                <a:spLocks noChangeArrowheads="1"/>
              </p:cNvSpPr>
              <p:nvPr/>
            </p:nvSpPr>
            <p:spPr bwMode="auto">
              <a:xfrm>
                <a:off x="1653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73" name="Rectangle 76"/>
              <p:cNvSpPr>
                <a:spLocks noChangeArrowheads="1"/>
              </p:cNvSpPr>
              <p:nvPr/>
            </p:nvSpPr>
            <p:spPr bwMode="auto">
              <a:xfrm>
                <a:off x="1656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74" name="Rectangle 77"/>
              <p:cNvSpPr>
                <a:spLocks noChangeArrowheads="1"/>
              </p:cNvSpPr>
              <p:nvPr/>
            </p:nvSpPr>
            <p:spPr bwMode="auto">
              <a:xfrm>
                <a:off x="1659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75" name="Rectangle 78"/>
              <p:cNvSpPr>
                <a:spLocks noChangeArrowheads="1"/>
              </p:cNvSpPr>
              <p:nvPr/>
            </p:nvSpPr>
            <p:spPr bwMode="auto">
              <a:xfrm>
                <a:off x="1662" y="325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76" name="Rectangle 79"/>
              <p:cNvSpPr>
                <a:spLocks noChangeArrowheads="1"/>
              </p:cNvSpPr>
              <p:nvPr/>
            </p:nvSpPr>
            <p:spPr bwMode="auto">
              <a:xfrm>
                <a:off x="1666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77" name="Rectangle 80"/>
              <p:cNvSpPr>
                <a:spLocks noChangeArrowheads="1"/>
              </p:cNvSpPr>
              <p:nvPr/>
            </p:nvSpPr>
            <p:spPr bwMode="auto">
              <a:xfrm>
                <a:off x="1653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78" name="Rectangle 81"/>
              <p:cNvSpPr>
                <a:spLocks noChangeArrowheads="1"/>
              </p:cNvSpPr>
              <p:nvPr/>
            </p:nvSpPr>
            <p:spPr bwMode="auto">
              <a:xfrm>
                <a:off x="1666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79" name="Rectangle 82"/>
              <p:cNvSpPr>
                <a:spLocks noChangeArrowheads="1"/>
              </p:cNvSpPr>
              <p:nvPr/>
            </p:nvSpPr>
            <p:spPr bwMode="auto">
              <a:xfrm>
                <a:off x="1653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80" name="Rectangle 83"/>
              <p:cNvSpPr>
                <a:spLocks noChangeArrowheads="1"/>
              </p:cNvSpPr>
              <p:nvPr/>
            </p:nvSpPr>
            <p:spPr bwMode="auto">
              <a:xfrm>
                <a:off x="1656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81" name="Rectangle 84"/>
              <p:cNvSpPr>
                <a:spLocks noChangeArrowheads="1"/>
              </p:cNvSpPr>
              <p:nvPr/>
            </p:nvSpPr>
            <p:spPr bwMode="auto">
              <a:xfrm>
                <a:off x="1659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82" name="Rectangle 85"/>
              <p:cNvSpPr>
                <a:spLocks noChangeArrowheads="1"/>
              </p:cNvSpPr>
              <p:nvPr/>
            </p:nvSpPr>
            <p:spPr bwMode="auto">
              <a:xfrm>
                <a:off x="1662" y="324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83" name="Rectangle 86"/>
              <p:cNvSpPr>
                <a:spLocks noChangeArrowheads="1"/>
              </p:cNvSpPr>
              <p:nvPr/>
            </p:nvSpPr>
            <p:spPr bwMode="auto">
              <a:xfrm>
                <a:off x="1666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84" name="Rectangle 87"/>
              <p:cNvSpPr>
                <a:spLocks noChangeArrowheads="1"/>
              </p:cNvSpPr>
              <p:nvPr/>
            </p:nvSpPr>
            <p:spPr bwMode="auto">
              <a:xfrm>
                <a:off x="1653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85" name="Rectangle 88"/>
              <p:cNvSpPr>
                <a:spLocks noChangeArrowheads="1"/>
              </p:cNvSpPr>
              <p:nvPr/>
            </p:nvSpPr>
            <p:spPr bwMode="auto">
              <a:xfrm>
                <a:off x="1656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86" name="Rectangle 89"/>
              <p:cNvSpPr>
                <a:spLocks noChangeArrowheads="1"/>
              </p:cNvSpPr>
              <p:nvPr/>
            </p:nvSpPr>
            <p:spPr bwMode="auto">
              <a:xfrm>
                <a:off x="1659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87" name="Rectangle 90"/>
              <p:cNvSpPr>
                <a:spLocks noChangeArrowheads="1"/>
              </p:cNvSpPr>
              <p:nvPr/>
            </p:nvSpPr>
            <p:spPr bwMode="auto">
              <a:xfrm>
                <a:off x="1662" y="323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88" name="Rectangle 91"/>
              <p:cNvSpPr>
                <a:spLocks noChangeArrowheads="1"/>
              </p:cNvSpPr>
              <p:nvPr/>
            </p:nvSpPr>
            <p:spPr bwMode="auto">
              <a:xfrm>
                <a:off x="1653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89" name="Rectangle 92"/>
              <p:cNvSpPr>
                <a:spLocks noChangeArrowheads="1"/>
              </p:cNvSpPr>
              <p:nvPr/>
            </p:nvSpPr>
            <p:spPr bwMode="auto">
              <a:xfrm>
                <a:off x="1666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90" name="Rectangle 93"/>
              <p:cNvSpPr>
                <a:spLocks noChangeArrowheads="1"/>
              </p:cNvSpPr>
              <p:nvPr/>
            </p:nvSpPr>
            <p:spPr bwMode="auto">
              <a:xfrm>
                <a:off x="1653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91" name="Rectangle 94"/>
              <p:cNvSpPr>
                <a:spLocks noChangeArrowheads="1"/>
              </p:cNvSpPr>
              <p:nvPr/>
            </p:nvSpPr>
            <p:spPr bwMode="auto">
              <a:xfrm>
                <a:off x="1666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92" name="Rectangle 95"/>
              <p:cNvSpPr>
                <a:spLocks noChangeArrowheads="1"/>
              </p:cNvSpPr>
              <p:nvPr/>
            </p:nvSpPr>
            <p:spPr bwMode="auto">
              <a:xfrm>
                <a:off x="1656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93" name="Rectangle 96"/>
              <p:cNvSpPr>
                <a:spLocks noChangeArrowheads="1"/>
              </p:cNvSpPr>
              <p:nvPr/>
            </p:nvSpPr>
            <p:spPr bwMode="auto">
              <a:xfrm>
                <a:off x="1659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94" name="Rectangle 97"/>
              <p:cNvSpPr>
                <a:spLocks noChangeArrowheads="1"/>
              </p:cNvSpPr>
              <p:nvPr/>
            </p:nvSpPr>
            <p:spPr bwMode="auto">
              <a:xfrm>
                <a:off x="1662" y="3229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95" name="Rectangle 98"/>
              <p:cNvSpPr>
                <a:spLocks noChangeArrowheads="1"/>
              </p:cNvSpPr>
              <p:nvPr/>
            </p:nvSpPr>
            <p:spPr bwMode="auto">
              <a:xfrm>
                <a:off x="1647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96" name="Rectangle 99"/>
              <p:cNvSpPr>
                <a:spLocks noChangeArrowheads="1"/>
              </p:cNvSpPr>
              <p:nvPr/>
            </p:nvSpPr>
            <p:spPr bwMode="auto">
              <a:xfrm>
                <a:off x="1650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97" name="Rectangle 100"/>
              <p:cNvSpPr>
                <a:spLocks noChangeArrowheads="1"/>
              </p:cNvSpPr>
              <p:nvPr/>
            </p:nvSpPr>
            <p:spPr bwMode="auto">
              <a:xfrm>
                <a:off x="1653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98" name="Rectangle 101"/>
              <p:cNvSpPr>
                <a:spLocks noChangeArrowheads="1"/>
              </p:cNvSpPr>
              <p:nvPr/>
            </p:nvSpPr>
            <p:spPr bwMode="auto">
              <a:xfrm>
                <a:off x="1656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99" name="Rectangle 102"/>
              <p:cNvSpPr>
                <a:spLocks noChangeArrowheads="1"/>
              </p:cNvSpPr>
              <p:nvPr/>
            </p:nvSpPr>
            <p:spPr bwMode="auto">
              <a:xfrm>
                <a:off x="1659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00" name="Rectangle 103"/>
              <p:cNvSpPr>
                <a:spLocks noChangeArrowheads="1"/>
              </p:cNvSpPr>
              <p:nvPr/>
            </p:nvSpPr>
            <p:spPr bwMode="auto">
              <a:xfrm>
                <a:off x="1662" y="322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01" name="Rectangle 104"/>
              <p:cNvSpPr>
                <a:spLocks noChangeArrowheads="1"/>
              </p:cNvSpPr>
              <p:nvPr/>
            </p:nvSpPr>
            <p:spPr bwMode="auto">
              <a:xfrm>
                <a:off x="1666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02" name="Rectangle 105"/>
              <p:cNvSpPr>
                <a:spLocks noChangeArrowheads="1"/>
              </p:cNvSpPr>
              <p:nvPr/>
            </p:nvSpPr>
            <p:spPr bwMode="auto">
              <a:xfrm>
                <a:off x="1666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03" name="Rectangle 106"/>
              <p:cNvSpPr>
                <a:spLocks noChangeArrowheads="1"/>
              </p:cNvSpPr>
              <p:nvPr/>
            </p:nvSpPr>
            <p:spPr bwMode="auto">
              <a:xfrm>
                <a:off x="1669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04" name="Rectangle 107"/>
              <p:cNvSpPr>
                <a:spLocks noChangeArrowheads="1"/>
              </p:cNvSpPr>
              <p:nvPr/>
            </p:nvSpPr>
            <p:spPr bwMode="auto">
              <a:xfrm>
                <a:off x="1647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05" name="Rectangle 108"/>
              <p:cNvSpPr>
                <a:spLocks noChangeArrowheads="1"/>
              </p:cNvSpPr>
              <p:nvPr/>
            </p:nvSpPr>
            <p:spPr bwMode="auto">
              <a:xfrm>
                <a:off x="1653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06" name="Rectangle 109"/>
              <p:cNvSpPr>
                <a:spLocks noChangeArrowheads="1"/>
              </p:cNvSpPr>
              <p:nvPr/>
            </p:nvSpPr>
            <p:spPr bwMode="auto">
              <a:xfrm>
                <a:off x="1656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07" name="Rectangle 110"/>
              <p:cNvSpPr>
                <a:spLocks noChangeArrowheads="1"/>
              </p:cNvSpPr>
              <p:nvPr/>
            </p:nvSpPr>
            <p:spPr bwMode="auto">
              <a:xfrm>
                <a:off x="1659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08" name="Rectangle 111"/>
              <p:cNvSpPr>
                <a:spLocks noChangeArrowheads="1"/>
              </p:cNvSpPr>
              <p:nvPr/>
            </p:nvSpPr>
            <p:spPr bwMode="auto">
              <a:xfrm>
                <a:off x="1662" y="318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09" name="Rectangle 112"/>
              <p:cNvSpPr>
                <a:spLocks noChangeArrowheads="1"/>
              </p:cNvSpPr>
              <p:nvPr/>
            </p:nvSpPr>
            <p:spPr bwMode="auto">
              <a:xfrm>
                <a:off x="1666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10" name="Rectangle 113"/>
              <p:cNvSpPr>
                <a:spLocks noChangeArrowheads="1"/>
              </p:cNvSpPr>
              <p:nvPr/>
            </p:nvSpPr>
            <p:spPr bwMode="auto">
              <a:xfrm>
                <a:off x="1650" y="31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11" name="Rectangle 114"/>
              <p:cNvSpPr>
                <a:spLocks noChangeArrowheads="1"/>
              </p:cNvSpPr>
              <p:nvPr/>
            </p:nvSpPr>
            <p:spPr bwMode="auto">
              <a:xfrm>
                <a:off x="1662" y="316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12" name="Rectangle 115"/>
              <p:cNvSpPr>
                <a:spLocks noChangeArrowheads="1"/>
              </p:cNvSpPr>
              <p:nvPr/>
            </p:nvSpPr>
            <p:spPr bwMode="auto">
              <a:xfrm>
                <a:off x="1647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13" name="Rectangle 116"/>
              <p:cNvSpPr>
                <a:spLocks noChangeArrowheads="1"/>
              </p:cNvSpPr>
              <p:nvPr/>
            </p:nvSpPr>
            <p:spPr bwMode="auto">
              <a:xfrm>
                <a:off x="1666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14" name="Rectangle 117"/>
              <p:cNvSpPr>
                <a:spLocks noChangeArrowheads="1"/>
              </p:cNvSpPr>
              <p:nvPr/>
            </p:nvSpPr>
            <p:spPr bwMode="auto">
              <a:xfrm>
                <a:off x="1647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15" name="Rectangle 118"/>
              <p:cNvSpPr>
                <a:spLocks noChangeArrowheads="1"/>
              </p:cNvSpPr>
              <p:nvPr/>
            </p:nvSpPr>
            <p:spPr bwMode="auto">
              <a:xfrm>
                <a:off x="1656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16" name="Rectangle 119"/>
              <p:cNvSpPr>
                <a:spLocks noChangeArrowheads="1"/>
              </p:cNvSpPr>
              <p:nvPr/>
            </p:nvSpPr>
            <p:spPr bwMode="auto">
              <a:xfrm>
                <a:off x="1666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17" name="Rectangle 120"/>
              <p:cNvSpPr>
                <a:spLocks noChangeArrowheads="1"/>
              </p:cNvSpPr>
              <p:nvPr/>
            </p:nvSpPr>
            <p:spPr bwMode="auto">
              <a:xfrm>
                <a:off x="1647" y="31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18" name="Rectangle 121"/>
              <p:cNvSpPr>
                <a:spLocks noChangeArrowheads="1"/>
              </p:cNvSpPr>
              <p:nvPr/>
            </p:nvSpPr>
            <p:spPr bwMode="auto">
              <a:xfrm>
                <a:off x="1656" y="31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19" name="Rectangle 122"/>
              <p:cNvSpPr>
                <a:spLocks noChangeArrowheads="1"/>
              </p:cNvSpPr>
              <p:nvPr/>
            </p:nvSpPr>
            <p:spPr bwMode="auto">
              <a:xfrm>
                <a:off x="1666" y="31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20" name="Rectangle 123"/>
              <p:cNvSpPr>
                <a:spLocks noChangeArrowheads="1"/>
              </p:cNvSpPr>
              <p:nvPr/>
            </p:nvSpPr>
            <p:spPr bwMode="auto">
              <a:xfrm>
                <a:off x="1650" y="31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21" name="Rectangle 124"/>
              <p:cNvSpPr>
                <a:spLocks noChangeArrowheads="1"/>
              </p:cNvSpPr>
              <p:nvPr/>
            </p:nvSpPr>
            <p:spPr bwMode="auto">
              <a:xfrm>
                <a:off x="1653" y="31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22" name="Rectangle 125"/>
              <p:cNvSpPr>
                <a:spLocks noChangeArrowheads="1"/>
              </p:cNvSpPr>
              <p:nvPr/>
            </p:nvSpPr>
            <p:spPr bwMode="auto">
              <a:xfrm>
                <a:off x="1659" y="31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23" name="Rectangle 126"/>
              <p:cNvSpPr>
                <a:spLocks noChangeArrowheads="1"/>
              </p:cNvSpPr>
              <p:nvPr/>
            </p:nvSpPr>
            <p:spPr bwMode="auto">
              <a:xfrm>
                <a:off x="1662" y="315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24" name="Rectangle 127"/>
              <p:cNvSpPr>
                <a:spLocks noChangeArrowheads="1"/>
              </p:cNvSpPr>
              <p:nvPr/>
            </p:nvSpPr>
            <p:spPr bwMode="auto">
              <a:xfrm>
                <a:off x="1656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25" name="Rectangle 128"/>
              <p:cNvSpPr>
                <a:spLocks noChangeArrowheads="1"/>
              </p:cNvSpPr>
              <p:nvPr/>
            </p:nvSpPr>
            <p:spPr bwMode="auto">
              <a:xfrm>
                <a:off x="1659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26" name="Rectangle 129"/>
              <p:cNvSpPr>
                <a:spLocks noChangeArrowheads="1"/>
              </p:cNvSpPr>
              <p:nvPr/>
            </p:nvSpPr>
            <p:spPr bwMode="auto">
              <a:xfrm>
                <a:off x="1653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27" name="Rectangle 130"/>
              <p:cNvSpPr>
                <a:spLocks noChangeArrowheads="1"/>
              </p:cNvSpPr>
              <p:nvPr/>
            </p:nvSpPr>
            <p:spPr bwMode="auto">
              <a:xfrm>
                <a:off x="1659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28" name="Rectangle 131"/>
              <p:cNvSpPr>
                <a:spLocks noChangeArrowheads="1"/>
              </p:cNvSpPr>
              <p:nvPr/>
            </p:nvSpPr>
            <p:spPr bwMode="auto">
              <a:xfrm>
                <a:off x="1650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29" name="Rectangle 132"/>
              <p:cNvSpPr>
                <a:spLocks noChangeArrowheads="1"/>
              </p:cNvSpPr>
              <p:nvPr/>
            </p:nvSpPr>
            <p:spPr bwMode="auto">
              <a:xfrm>
                <a:off x="1659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30" name="Rectangle 133"/>
              <p:cNvSpPr>
                <a:spLocks noChangeArrowheads="1"/>
              </p:cNvSpPr>
              <p:nvPr/>
            </p:nvSpPr>
            <p:spPr bwMode="auto">
              <a:xfrm>
                <a:off x="1647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31" name="Rectangle 134"/>
              <p:cNvSpPr>
                <a:spLocks noChangeArrowheads="1"/>
              </p:cNvSpPr>
              <p:nvPr/>
            </p:nvSpPr>
            <p:spPr bwMode="auto">
              <a:xfrm>
                <a:off x="1659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32" name="Rectangle 135"/>
              <p:cNvSpPr>
                <a:spLocks noChangeArrowheads="1"/>
              </p:cNvSpPr>
              <p:nvPr/>
            </p:nvSpPr>
            <p:spPr bwMode="auto">
              <a:xfrm>
                <a:off x="1647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33" name="Rectangle 136"/>
              <p:cNvSpPr>
                <a:spLocks noChangeArrowheads="1"/>
              </p:cNvSpPr>
              <p:nvPr/>
            </p:nvSpPr>
            <p:spPr bwMode="auto">
              <a:xfrm>
                <a:off x="1650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34" name="Rectangle 137"/>
              <p:cNvSpPr>
                <a:spLocks noChangeArrowheads="1"/>
              </p:cNvSpPr>
              <p:nvPr/>
            </p:nvSpPr>
            <p:spPr bwMode="auto">
              <a:xfrm>
                <a:off x="1653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35" name="Rectangle 138"/>
              <p:cNvSpPr>
                <a:spLocks noChangeArrowheads="1"/>
              </p:cNvSpPr>
              <p:nvPr/>
            </p:nvSpPr>
            <p:spPr bwMode="auto">
              <a:xfrm>
                <a:off x="1656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36" name="Rectangle 139"/>
              <p:cNvSpPr>
                <a:spLocks noChangeArrowheads="1"/>
              </p:cNvSpPr>
              <p:nvPr/>
            </p:nvSpPr>
            <p:spPr bwMode="auto">
              <a:xfrm>
                <a:off x="1659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37" name="Rectangle 140"/>
              <p:cNvSpPr>
                <a:spLocks noChangeArrowheads="1"/>
              </p:cNvSpPr>
              <p:nvPr/>
            </p:nvSpPr>
            <p:spPr bwMode="auto">
              <a:xfrm>
                <a:off x="1662" y="313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38" name="Rectangle 141"/>
              <p:cNvSpPr>
                <a:spLocks noChangeArrowheads="1"/>
              </p:cNvSpPr>
              <p:nvPr/>
            </p:nvSpPr>
            <p:spPr bwMode="auto">
              <a:xfrm>
                <a:off x="1666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39" name="Rectangle 142"/>
              <p:cNvSpPr>
                <a:spLocks noChangeArrowheads="1"/>
              </p:cNvSpPr>
              <p:nvPr/>
            </p:nvSpPr>
            <p:spPr bwMode="auto">
              <a:xfrm>
                <a:off x="1659" y="3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40" name="Rectangle 143"/>
              <p:cNvSpPr>
                <a:spLocks noChangeArrowheads="1"/>
              </p:cNvSpPr>
              <p:nvPr/>
            </p:nvSpPr>
            <p:spPr bwMode="auto">
              <a:xfrm>
                <a:off x="1656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41" name="Rectangle 144"/>
              <p:cNvSpPr>
                <a:spLocks noChangeArrowheads="1"/>
              </p:cNvSpPr>
              <p:nvPr/>
            </p:nvSpPr>
            <p:spPr bwMode="auto">
              <a:xfrm>
                <a:off x="1659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42" name="Rectangle 145"/>
              <p:cNvSpPr>
                <a:spLocks noChangeArrowheads="1"/>
              </p:cNvSpPr>
              <p:nvPr/>
            </p:nvSpPr>
            <p:spPr bwMode="auto">
              <a:xfrm>
                <a:off x="1653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43" name="Rectangle 146"/>
              <p:cNvSpPr>
                <a:spLocks noChangeArrowheads="1"/>
              </p:cNvSpPr>
              <p:nvPr/>
            </p:nvSpPr>
            <p:spPr bwMode="auto">
              <a:xfrm>
                <a:off x="1659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44" name="Rectangle 147"/>
              <p:cNvSpPr>
                <a:spLocks noChangeArrowheads="1"/>
              </p:cNvSpPr>
              <p:nvPr/>
            </p:nvSpPr>
            <p:spPr bwMode="auto">
              <a:xfrm>
                <a:off x="1650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45" name="Rectangle 148"/>
              <p:cNvSpPr>
                <a:spLocks noChangeArrowheads="1"/>
              </p:cNvSpPr>
              <p:nvPr/>
            </p:nvSpPr>
            <p:spPr bwMode="auto">
              <a:xfrm>
                <a:off x="1659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46" name="Rectangle 149"/>
              <p:cNvSpPr>
                <a:spLocks noChangeArrowheads="1"/>
              </p:cNvSpPr>
              <p:nvPr/>
            </p:nvSpPr>
            <p:spPr bwMode="auto">
              <a:xfrm>
                <a:off x="1647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47" name="Rectangle 150"/>
              <p:cNvSpPr>
                <a:spLocks noChangeArrowheads="1"/>
              </p:cNvSpPr>
              <p:nvPr/>
            </p:nvSpPr>
            <p:spPr bwMode="auto">
              <a:xfrm>
                <a:off x="1659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48" name="Rectangle 151"/>
              <p:cNvSpPr>
                <a:spLocks noChangeArrowheads="1"/>
              </p:cNvSpPr>
              <p:nvPr/>
            </p:nvSpPr>
            <p:spPr bwMode="auto">
              <a:xfrm>
                <a:off x="1647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49" name="Rectangle 152"/>
              <p:cNvSpPr>
                <a:spLocks noChangeArrowheads="1"/>
              </p:cNvSpPr>
              <p:nvPr/>
            </p:nvSpPr>
            <p:spPr bwMode="auto">
              <a:xfrm>
                <a:off x="1650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50" name="Rectangle 153"/>
              <p:cNvSpPr>
                <a:spLocks noChangeArrowheads="1"/>
              </p:cNvSpPr>
              <p:nvPr/>
            </p:nvSpPr>
            <p:spPr bwMode="auto">
              <a:xfrm>
                <a:off x="1653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51" name="Rectangle 154"/>
              <p:cNvSpPr>
                <a:spLocks noChangeArrowheads="1"/>
              </p:cNvSpPr>
              <p:nvPr/>
            </p:nvSpPr>
            <p:spPr bwMode="auto">
              <a:xfrm>
                <a:off x="1656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52" name="Rectangle 155"/>
              <p:cNvSpPr>
                <a:spLocks noChangeArrowheads="1"/>
              </p:cNvSpPr>
              <p:nvPr/>
            </p:nvSpPr>
            <p:spPr bwMode="auto">
              <a:xfrm>
                <a:off x="1659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53" name="Rectangle 156"/>
              <p:cNvSpPr>
                <a:spLocks noChangeArrowheads="1"/>
              </p:cNvSpPr>
              <p:nvPr/>
            </p:nvSpPr>
            <p:spPr bwMode="auto">
              <a:xfrm>
                <a:off x="1662" y="312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54" name="Rectangle 157"/>
              <p:cNvSpPr>
                <a:spLocks noChangeArrowheads="1"/>
              </p:cNvSpPr>
              <p:nvPr/>
            </p:nvSpPr>
            <p:spPr bwMode="auto">
              <a:xfrm>
                <a:off x="1666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55" name="Rectangle 158"/>
              <p:cNvSpPr>
                <a:spLocks noChangeArrowheads="1"/>
              </p:cNvSpPr>
              <p:nvPr/>
            </p:nvSpPr>
            <p:spPr bwMode="auto">
              <a:xfrm>
                <a:off x="1659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56" name="Rectangle 159"/>
              <p:cNvSpPr>
                <a:spLocks noChangeArrowheads="1"/>
              </p:cNvSpPr>
              <p:nvPr/>
            </p:nvSpPr>
            <p:spPr bwMode="auto">
              <a:xfrm>
                <a:off x="1650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57" name="Rectangle 160"/>
              <p:cNvSpPr>
                <a:spLocks noChangeArrowheads="1"/>
              </p:cNvSpPr>
              <p:nvPr/>
            </p:nvSpPr>
            <p:spPr bwMode="auto">
              <a:xfrm>
                <a:off x="1653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58" name="Rectangle 161"/>
              <p:cNvSpPr>
                <a:spLocks noChangeArrowheads="1"/>
              </p:cNvSpPr>
              <p:nvPr/>
            </p:nvSpPr>
            <p:spPr bwMode="auto">
              <a:xfrm>
                <a:off x="1656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59" name="Rectangle 162"/>
              <p:cNvSpPr>
                <a:spLocks noChangeArrowheads="1"/>
              </p:cNvSpPr>
              <p:nvPr/>
            </p:nvSpPr>
            <p:spPr bwMode="auto">
              <a:xfrm>
                <a:off x="1659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60" name="Rectangle 163"/>
              <p:cNvSpPr>
                <a:spLocks noChangeArrowheads="1"/>
              </p:cNvSpPr>
              <p:nvPr/>
            </p:nvSpPr>
            <p:spPr bwMode="auto">
              <a:xfrm>
                <a:off x="1662" y="311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61" name="Rectangle 164"/>
              <p:cNvSpPr>
                <a:spLocks noChangeArrowheads="1"/>
              </p:cNvSpPr>
              <p:nvPr/>
            </p:nvSpPr>
            <p:spPr bwMode="auto">
              <a:xfrm>
                <a:off x="1647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62" name="Rectangle 165"/>
              <p:cNvSpPr>
                <a:spLocks noChangeArrowheads="1"/>
              </p:cNvSpPr>
              <p:nvPr/>
            </p:nvSpPr>
            <p:spPr bwMode="auto">
              <a:xfrm>
                <a:off x="1666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63" name="Rectangle 166"/>
              <p:cNvSpPr>
                <a:spLocks noChangeArrowheads="1"/>
              </p:cNvSpPr>
              <p:nvPr/>
            </p:nvSpPr>
            <p:spPr bwMode="auto">
              <a:xfrm>
                <a:off x="1647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64" name="Rectangle 167"/>
              <p:cNvSpPr>
                <a:spLocks noChangeArrowheads="1"/>
              </p:cNvSpPr>
              <p:nvPr/>
            </p:nvSpPr>
            <p:spPr bwMode="auto">
              <a:xfrm>
                <a:off x="1666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65" name="Rectangle 168"/>
              <p:cNvSpPr>
                <a:spLocks noChangeArrowheads="1"/>
              </p:cNvSpPr>
              <p:nvPr/>
            </p:nvSpPr>
            <p:spPr bwMode="auto">
              <a:xfrm>
                <a:off x="1647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66" name="Rectangle 169"/>
              <p:cNvSpPr>
                <a:spLocks noChangeArrowheads="1"/>
              </p:cNvSpPr>
              <p:nvPr/>
            </p:nvSpPr>
            <p:spPr bwMode="auto">
              <a:xfrm>
                <a:off x="1666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67" name="Rectangle 170"/>
              <p:cNvSpPr>
                <a:spLocks noChangeArrowheads="1"/>
              </p:cNvSpPr>
              <p:nvPr/>
            </p:nvSpPr>
            <p:spPr bwMode="auto">
              <a:xfrm>
                <a:off x="1650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68" name="Rectangle 171"/>
              <p:cNvSpPr>
                <a:spLocks noChangeArrowheads="1"/>
              </p:cNvSpPr>
              <p:nvPr/>
            </p:nvSpPr>
            <p:spPr bwMode="auto">
              <a:xfrm>
                <a:off x="1653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69" name="Rectangle 172"/>
              <p:cNvSpPr>
                <a:spLocks noChangeArrowheads="1"/>
              </p:cNvSpPr>
              <p:nvPr/>
            </p:nvSpPr>
            <p:spPr bwMode="auto">
              <a:xfrm>
                <a:off x="1656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70" name="Rectangle 173"/>
              <p:cNvSpPr>
                <a:spLocks noChangeArrowheads="1"/>
              </p:cNvSpPr>
              <p:nvPr/>
            </p:nvSpPr>
            <p:spPr bwMode="auto">
              <a:xfrm>
                <a:off x="1659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71" name="Rectangle 174"/>
              <p:cNvSpPr>
                <a:spLocks noChangeArrowheads="1"/>
              </p:cNvSpPr>
              <p:nvPr/>
            </p:nvSpPr>
            <p:spPr bwMode="auto">
              <a:xfrm>
                <a:off x="1662" y="310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72" name="Rectangle 175"/>
              <p:cNvSpPr>
                <a:spLocks noChangeArrowheads="1"/>
              </p:cNvSpPr>
              <p:nvPr/>
            </p:nvSpPr>
            <p:spPr bwMode="auto">
              <a:xfrm>
                <a:off x="1650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73" name="Rectangle 176"/>
              <p:cNvSpPr>
                <a:spLocks noChangeArrowheads="1"/>
              </p:cNvSpPr>
              <p:nvPr/>
            </p:nvSpPr>
            <p:spPr bwMode="auto">
              <a:xfrm>
                <a:off x="1653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74" name="Rectangle 177"/>
              <p:cNvSpPr>
                <a:spLocks noChangeArrowheads="1"/>
              </p:cNvSpPr>
              <p:nvPr/>
            </p:nvSpPr>
            <p:spPr bwMode="auto">
              <a:xfrm>
                <a:off x="1659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75" name="Rectangle 178"/>
              <p:cNvSpPr>
                <a:spLocks noChangeArrowheads="1"/>
              </p:cNvSpPr>
              <p:nvPr/>
            </p:nvSpPr>
            <p:spPr bwMode="auto">
              <a:xfrm>
                <a:off x="1662" y="309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76" name="Rectangle 179"/>
              <p:cNvSpPr>
                <a:spLocks noChangeArrowheads="1"/>
              </p:cNvSpPr>
              <p:nvPr/>
            </p:nvSpPr>
            <p:spPr bwMode="auto">
              <a:xfrm>
                <a:off x="1647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77" name="Rectangle 180"/>
              <p:cNvSpPr>
                <a:spLocks noChangeArrowheads="1"/>
              </p:cNvSpPr>
              <p:nvPr/>
            </p:nvSpPr>
            <p:spPr bwMode="auto">
              <a:xfrm>
                <a:off x="1656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78" name="Rectangle 181"/>
              <p:cNvSpPr>
                <a:spLocks noChangeArrowheads="1"/>
              </p:cNvSpPr>
              <p:nvPr/>
            </p:nvSpPr>
            <p:spPr bwMode="auto">
              <a:xfrm>
                <a:off x="1666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79" name="Rectangle 182"/>
              <p:cNvSpPr>
                <a:spLocks noChangeArrowheads="1"/>
              </p:cNvSpPr>
              <p:nvPr/>
            </p:nvSpPr>
            <p:spPr bwMode="auto">
              <a:xfrm>
                <a:off x="1647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80" name="Rectangle 183"/>
              <p:cNvSpPr>
                <a:spLocks noChangeArrowheads="1"/>
              </p:cNvSpPr>
              <p:nvPr/>
            </p:nvSpPr>
            <p:spPr bwMode="auto">
              <a:xfrm>
                <a:off x="1656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81" name="Rectangle 184"/>
              <p:cNvSpPr>
                <a:spLocks noChangeArrowheads="1"/>
              </p:cNvSpPr>
              <p:nvPr/>
            </p:nvSpPr>
            <p:spPr bwMode="auto">
              <a:xfrm>
                <a:off x="1666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82" name="Rectangle 185"/>
              <p:cNvSpPr>
                <a:spLocks noChangeArrowheads="1"/>
              </p:cNvSpPr>
              <p:nvPr/>
            </p:nvSpPr>
            <p:spPr bwMode="auto">
              <a:xfrm>
                <a:off x="1647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83" name="Rectangle 186"/>
              <p:cNvSpPr>
                <a:spLocks noChangeArrowheads="1"/>
              </p:cNvSpPr>
              <p:nvPr/>
            </p:nvSpPr>
            <p:spPr bwMode="auto">
              <a:xfrm>
                <a:off x="1656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84" name="Rectangle 187"/>
              <p:cNvSpPr>
                <a:spLocks noChangeArrowheads="1"/>
              </p:cNvSpPr>
              <p:nvPr/>
            </p:nvSpPr>
            <p:spPr bwMode="auto">
              <a:xfrm>
                <a:off x="1666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85" name="Rectangle 188"/>
              <p:cNvSpPr>
                <a:spLocks noChangeArrowheads="1"/>
              </p:cNvSpPr>
              <p:nvPr/>
            </p:nvSpPr>
            <p:spPr bwMode="auto">
              <a:xfrm>
                <a:off x="1650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86" name="Rectangle 189"/>
              <p:cNvSpPr>
                <a:spLocks noChangeArrowheads="1"/>
              </p:cNvSpPr>
              <p:nvPr/>
            </p:nvSpPr>
            <p:spPr bwMode="auto">
              <a:xfrm>
                <a:off x="1653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87" name="Rectangle 190"/>
              <p:cNvSpPr>
                <a:spLocks noChangeArrowheads="1"/>
              </p:cNvSpPr>
              <p:nvPr/>
            </p:nvSpPr>
            <p:spPr bwMode="auto">
              <a:xfrm>
                <a:off x="1659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88" name="Rectangle 191"/>
              <p:cNvSpPr>
                <a:spLocks noChangeArrowheads="1"/>
              </p:cNvSpPr>
              <p:nvPr/>
            </p:nvSpPr>
            <p:spPr bwMode="auto">
              <a:xfrm>
                <a:off x="1662" y="308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89" name="Rectangle 192"/>
              <p:cNvSpPr>
                <a:spLocks noChangeArrowheads="1"/>
              </p:cNvSpPr>
              <p:nvPr/>
            </p:nvSpPr>
            <p:spPr bwMode="auto">
              <a:xfrm>
                <a:off x="1650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90" name="Rectangle 193"/>
              <p:cNvSpPr>
                <a:spLocks noChangeArrowheads="1"/>
              </p:cNvSpPr>
              <p:nvPr/>
            </p:nvSpPr>
            <p:spPr bwMode="auto">
              <a:xfrm>
                <a:off x="1653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91" name="Rectangle 194"/>
              <p:cNvSpPr>
                <a:spLocks noChangeArrowheads="1"/>
              </p:cNvSpPr>
              <p:nvPr/>
            </p:nvSpPr>
            <p:spPr bwMode="auto">
              <a:xfrm>
                <a:off x="1662" y="307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92" name="Rectangle 195"/>
              <p:cNvSpPr>
                <a:spLocks noChangeArrowheads="1"/>
              </p:cNvSpPr>
              <p:nvPr/>
            </p:nvSpPr>
            <p:spPr bwMode="auto">
              <a:xfrm>
                <a:off x="1647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93" name="Rectangle 196"/>
              <p:cNvSpPr>
                <a:spLocks noChangeArrowheads="1"/>
              </p:cNvSpPr>
              <p:nvPr/>
            </p:nvSpPr>
            <p:spPr bwMode="auto">
              <a:xfrm>
                <a:off x="1656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94" name="Rectangle 197"/>
              <p:cNvSpPr>
                <a:spLocks noChangeArrowheads="1"/>
              </p:cNvSpPr>
              <p:nvPr/>
            </p:nvSpPr>
            <p:spPr bwMode="auto">
              <a:xfrm>
                <a:off x="1666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95" name="Rectangle 198"/>
              <p:cNvSpPr>
                <a:spLocks noChangeArrowheads="1"/>
              </p:cNvSpPr>
              <p:nvPr/>
            </p:nvSpPr>
            <p:spPr bwMode="auto">
              <a:xfrm>
                <a:off x="1647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96" name="Rectangle 199"/>
              <p:cNvSpPr>
                <a:spLocks noChangeArrowheads="1"/>
              </p:cNvSpPr>
              <p:nvPr/>
            </p:nvSpPr>
            <p:spPr bwMode="auto">
              <a:xfrm>
                <a:off x="1656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97" name="Rectangle 200"/>
              <p:cNvSpPr>
                <a:spLocks noChangeArrowheads="1"/>
              </p:cNvSpPr>
              <p:nvPr/>
            </p:nvSpPr>
            <p:spPr bwMode="auto">
              <a:xfrm>
                <a:off x="1666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98" name="Rectangle 201"/>
              <p:cNvSpPr>
                <a:spLocks noChangeArrowheads="1"/>
              </p:cNvSpPr>
              <p:nvPr/>
            </p:nvSpPr>
            <p:spPr bwMode="auto">
              <a:xfrm>
                <a:off x="1647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99" name="Rectangle 202"/>
              <p:cNvSpPr>
                <a:spLocks noChangeArrowheads="1"/>
              </p:cNvSpPr>
              <p:nvPr/>
            </p:nvSpPr>
            <p:spPr bwMode="auto">
              <a:xfrm>
                <a:off x="1656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000" name="Rectangle 203"/>
              <p:cNvSpPr>
                <a:spLocks noChangeArrowheads="1"/>
              </p:cNvSpPr>
              <p:nvPr/>
            </p:nvSpPr>
            <p:spPr bwMode="auto">
              <a:xfrm>
                <a:off x="1666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001" name="Rectangle 204"/>
              <p:cNvSpPr>
                <a:spLocks noChangeArrowheads="1"/>
              </p:cNvSpPr>
              <p:nvPr/>
            </p:nvSpPr>
            <p:spPr bwMode="auto">
              <a:xfrm>
                <a:off x="1650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6" name="Group 406"/>
            <p:cNvGrpSpPr>
              <a:grpSpLocks/>
            </p:cNvGrpSpPr>
            <p:nvPr/>
          </p:nvGrpSpPr>
          <p:grpSpPr bwMode="auto">
            <a:xfrm>
              <a:off x="1647" y="2887"/>
              <a:ext cx="125" cy="494"/>
              <a:chOff x="1647" y="2887"/>
              <a:chExt cx="125" cy="494"/>
            </a:xfrm>
          </p:grpSpPr>
          <p:sp>
            <p:nvSpPr>
              <p:cNvPr id="6602" name="Rectangle 206"/>
              <p:cNvSpPr>
                <a:spLocks noChangeArrowheads="1"/>
              </p:cNvSpPr>
              <p:nvPr/>
            </p:nvSpPr>
            <p:spPr bwMode="auto">
              <a:xfrm>
                <a:off x="1659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03" name="Rectangle 207"/>
              <p:cNvSpPr>
                <a:spLocks noChangeArrowheads="1"/>
              </p:cNvSpPr>
              <p:nvPr/>
            </p:nvSpPr>
            <p:spPr bwMode="auto">
              <a:xfrm>
                <a:off x="1662" y="306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04" name="Rectangle 208"/>
              <p:cNvSpPr>
                <a:spLocks noChangeArrowheads="1"/>
              </p:cNvSpPr>
              <p:nvPr/>
            </p:nvSpPr>
            <p:spPr bwMode="auto">
              <a:xfrm>
                <a:off x="1666" y="30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05" name="Rectangle 209"/>
              <p:cNvSpPr>
                <a:spLocks noChangeArrowheads="1"/>
              </p:cNvSpPr>
              <p:nvPr/>
            </p:nvSpPr>
            <p:spPr bwMode="auto">
              <a:xfrm>
                <a:off x="1656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06" name="Rectangle 210"/>
              <p:cNvSpPr>
                <a:spLocks noChangeArrowheads="1"/>
              </p:cNvSpPr>
              <p:nvPr/>
            </p:nvSpPr>
            <p:spPr bwMode="auto">
              <a:xfrm>
                <a:off x="1659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07" name="Rectangle 211"/>
              <p:cNvSpPr>
                <a:spLocks noChangeArrowheads="1"/>
              </p:cNvSpPr>
              <p:nvPr/>
            </p:nvSpPr>
            <p:spPr bwMode="auto">
              <a:xfrm>
                <a:off x="1662" y="305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08" name="Rectangle 212"/>
              <p:cNvSpPr>
                <a:spLocks noChangeArrowheads="1"/>
              </p:cNvSpPr>
              <p:nvPr/>
            </p:nvSpPr>
            <p:spPr bwMode="auto">
              <a:xfrm>
                <a:off x="1650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09" name="Rectangle 213"/>
              <p:cNvSpPr>
                <a:spLocks noChangeArrowheads="1"/>
              </p:cNvSpPr>
              <p:nvPr/>
            </p:nvSpPr>
            <p:spPr bwMode="auto">
              <a:xfrm>
                <a:off x="1653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10" name="Rectangle 214"/>
              <p:cNvSpPr>
                <a:spLocks noChangeArrowheads="1"/>
              </p:cNvSpPr>
              <p:nvPr/>
            </p:nvSpPr>
            <p:spPr bwMode="auto">
              <a:xfrm>
                <a:off x="1659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11" name="Rectangle 215"/>
              <p:cNvSpPr>
                <a:spLocks noChangeArrowheads="1"/>
              </p:cNvSpPr>
              <p:nvPr/>
            </p:nvSpPr>
            <p:spPr bwMode="auto">
              <a:xfrm>
                <a:off x="1647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12" name="Rectangle 216"/>
              <p:cNvSpPr>
                <a:spLocks noChangeArrowheads="1"/>
              </p:cNvSpPr>
              <p:nvPr/>
            </p:nvSpPr>
            <p:spPr bwMode="auto">
              <a:xfrm>
                <a:off x="1659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13" name="Rectangle 217"/>
              <p:cNvSpPr>
                <a:spLocks noChangeArrowheads="1"/>
              </p:cNvSpPr>
              <p:nvPr/>
            </p:nvSpPr>
            <p:spPr bwMode="auto">
              <a:xfrm>
                <a:off x="1650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14" name="Rectangle 218"/>
              <p:cNvSpPr>
                <a:spLocks noChangeArrowheads="1"/>
              </p:cNvSpPr>
              <p:nvPr/>
            </p:nvSpPr>
            <p:spPr bwMode="auto">
              <a:xfrm>
                <a:off x="1653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15" name="Rectangle 219"/>
              <p:cNvSpPr>
                <a:spLocks noChangeArrowheads="1"/>
              </p:cNvSpPr>
              <p:nvPr/>
            </p:nvSpPr>
            <p:spPr bwMode="auto">
              <a:xfrm>
                <a:off x="1659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16" name="Rectangle 220"/>
              <p:cNvSpPr>
                <a:spLocks noChangeArrowheads="1"/>
              </p:cNvSpPr>
              <p:nvPr/>
            </p:nvSpPr>
            <p:spPr bwMode="auto">
              <a:xfrm>
                <a:off x="1656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17" name="Rectangle 221"/>
              <p:cNvSpPr>
                <a:spLocks noChangeArrowheads="1"/>
              </p:cNvSpPr>
              <p:nvPr/>
            </p:nvSpPr>
            <p:spPr bwMode="auto">
              <a:xfrm>
                <a:off x="1659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18" name="Rectangle 222"/>
              <p:cNvSpPr>
                <a:spLocks noChangeArrowheads="1"/>
              </p:cNvSpPr>
              <p:nvPr/>
            </p:nvSpPr>
            <p:spPr bwMode="auto">
              <a:xfrm>
                <a:off x="1662" y="304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19" name="Rectangle 223"/>
              <p:cNvSpPr>
                <a:spLocks noChangeArrowheads="1"/>
              </p:cNvSpPr>
              <p:nvPr/>
            </p:nvSpPr>
            <p:spPr bwMode="auto">
              <a:xfrm>
                <a:off x="1666" y="30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20" name="Rectangle 224"/>
              <p:cNvSpPr>
                <a:spLocks noChangeArrowheads="1"/>
              </p:cNvSpPr>
              <p:nvPr/>
            </p:nvSpPr>
            <p:spPr bwMode="auto">
              <a:xfrm>
                <a:off x="1666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21" name="Rectangle 225"/>
              <p:cNvSpPr>
                <a:spLocks noChangeArrowheads="1"/>
              </p:cNvSpPr>
              <p:nvPr/>
            </p:nvSpPr>
            <p:spPr bwMode="auto">
              <a:xfrm>
                <a:off x="1669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22" name="Rectangle 226"/>
              <p:cNvSpPr>
                <a:spLocks noChangeArrowheads="1"/>
              </p:cNvSpPr>
              <p:nvPr/>
            </p:nvSpPr>
            <p:spPr bwMode="auto">
              <a:xfrm>
                <a:off x="1653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23" name="Rectangle 227"/>
              <p:cNvSpPr>
                <a:spLocks noChangeArrowheads="1"/>
              </p:cNvSpPr>
              <p:nvPr/>
            </p:nvSpPr>
            <p:spPr bwMode="auto">
              <a:xfrm>
                <a:off x="1647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24" name="Rectangle 228"/>
              <p:cNvSpPr>
                <a:spLocks noChangeArrowheads="1"/>
              </p:cNvSpPr>
              <p:nvPr/>
            </p:nvSpPr>
            <p:spPr bwMode="auto">
              <a:xfrm>
                <a:off x="1650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25" name="Rectangle 229"/>
              <p:cNvSpPr>
                <a:spLocks noChangeArrowheads="1"/>
              </p:cNvSpPr>
              <p:nvPr/>
            </p:nvSpPr>
            <p:spPr bwMode="auto">
              <a:xfrm>
                <a:off x="1653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26" name="Rectangle 230"/>
              <p:cNvSpPr>
                <a:spLocks noChangeArrowheads="1"/>
              </p:cNvSpPr>
              <p:nvPr/>
            </p:nvSpPr>
            <p:spPr bwMode="auto">
              <a:xfrm>
                <a:off x="1656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27" name="Rectangle 231"/>
              <p:cNvSpPr>
                <a:spLocks noChangeArrowheads="1"/>
              </p:cNvSpPr>
              <p:nvPr/>
            </p:nvSpPr>
            <p:spPr bwMode="auto">
              <a:xfrm>
                <a:off x="1659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28" name="Rectangle 232"/>
              <p:cNvSpPr>
                <a:spLocks noChangeArrowheads="1"/>
              </p:cNvSpPr>
              <p:nvPr/>
            </p:nvSpPr>
            <p:spPr bwMode="auto">
              <a:xfrm>
                <a:off x="1662" y="300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29" name="Rectangle 233"/>
              <p:cNvSpPr>
                <a:spLocks noChangeArrowheads="1"/>
              </p:cNvSpPr>
              <p:nvPr/>
            </p:nvSpPr>
            <p:spPr bwMode="auto">
              <a:xfrm>
                <a:off x="1666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30" name="Rectangle 234"/>
              <p:cNvSpPr>
                <a:spLocks noChangeArrowheads="1"/>
              </p:cNvSpPr>
              <p:nvPr/>
            </p:nvSpPr>
            <p:spPr bwMode="auto">
              <a:xfrm>
                <a:off x="1653" y="3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31" name="Rectangle 235"/>
              <p:cNvSpPr>
                <a:spLocks noChangeArrowheads="1"/>
              </p:cNvSpPr>
              <p:nvPr/>
            </p:nvSpPr>
            <p:spPr bwMode="auto">
              <a:xfrm>
                <a:off x="1666" y="3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32" name="Rectangle 236"/>
              <p:cNvSpPr>
                <a:spLocks noChangeArrowheads="1"/>
              </p:cNvSpPr>
              <p:nvPr/>
            </p:nvSpPr>
            <p:spPr bwMode="auto">
              <a:xfrm>
                <a:off x="1653" y="2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33" name="Rectangle 237"/>
              <p:cNvSpPr>
                <a:spLocks noChangeArrowheads="1"/>
              </p:cNvSpPr>
              <p:nvPr/>
            </p:nvSpPr>
            <p:spPr bwMode="auto">
              <a:xfrm>
                <a:off x="1666" y="2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34" name="Rectangle 238"/>
              <p:cNvSpPr>
                <a:spLocks noChangeArrowheads="1"/>
              </p:cNvSpPr>
              <p:nvPr/>
            </p:nvSpPr>
            <p:spPr bwMode="auto">
              <a:xfrm>
                <a:off x="1656" y="2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35" name="Rectangle 239"/>
              <p:cNvSpPr>
                <a:spLocks noChangeArrowheads="1"/>
              </p:cNvSpPr>
              <p:nvPr/>
            </p:nvSpPr>
            <p:spPr bwMode="auto">
              <a:xfrm>
                <a:off x="1662" y="299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36" name="Rectangle 240"/>
              <p:cNvSpPr>
                <a:spLocks noChangeArrowheads="1"/>
              </p:cNvSpPr>
              <p:nvPr/>
            </p:nvSpPr>
            <p:spPr bwMode="auto">
              <a:xfrm>
                <a:off x="1659" y="29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37" name="Rectangle 241"/>
              <p:cNvSpPr>
                <a:spLocks noChangeArrowheads="1"/>
              </p:cNvSpPr>
              <p:nvPr/>
            </p:nvSpPr>
            <p:spPr bwMode="auto">
              <a:xfrm>
                <a:off x="1656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38" name="Rectangle 242"/>
              <p:cNvSpPr>
                <a:spLocks noChangeArrowheads="1"/>
              </p:cNvSpPr>
              <p:nvPr/>
            </p:nvSpPr>
            <p:spPr bwMode="auto">
              <a:xfrm>
                <a:off x="1662" y="299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39" name="Rectangle 243"/>
              <p:cNvSpPr>
                <a:spLocks noChangeArrowheads="1"/>
              </p:cNvSpPr>
              <p:nvPr/>
            </p:nvSpPr>
            <p:spPr bwMode="auto">
              <a:xfrm>
                <a:off x="1653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40" name="Rectangle 244"/>
              <p:cNvSpPr>
                <a:spLocks noChangeArrowheads="1"/>
              </p:cNvSpPr>
              <p:nvPr/>
            </p:nvSpPr>
            <p:spPr bwMode="auto">
              <a:xfrm>
                <a:off x="1666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41" name="Rectangle 245"/>
              <p:cNvSpPr>
                <a:spLocks noChangeArrowheads="1"/>
              </p:cNvSpPr>
              <p:nvPr/>
            </p:nvSpPr>
            <p:spPr bwMode="auto">
              <a:xfrm>
                <a:off x="1647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42" name="Rectangle 246"/>
              <p:cNvSpPr>
                <a:spLocks noChangeArrowheads="1"/>
              </p:cNvSpPr>
              <p:nvPr/>
            </p:nvSpPr>
            <p:spPr bwMode="auto">
              <a:xfrm>
                <a:off x="1650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43" name="Rectangle 247"/>
              <p:cNvSpPr>
                <a:spLocks noChangeArrowheads="1"/>
              </p:cNvSpPr>
              <p:nvPr/>
            </p:nvSpPr>
            <p:spPr bwMode="auto">
              <a:xfrm>
                <a:off x="1653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44" name="Rectangle 248"/>
              <p:cNvSpPr>
                <a:spLocks noChangeArrowheads="1"/>
              </p:cNvSpPr>
              <p:nvPr/>
            </p:nvSpPr>
            <p:spPr bwMode="auto">
              <a:xfrm>
                <a:off x="1656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45" name="Rectangle 249"/>
              <p:cNvSpPr>
                <a:spLocks noChangeArrowheads="1"/>
              </p:cNvSpPr>
              <p:nvPr/>
            </p:nvSpPr>
            <p:spPr bwMode="auto">
              <a:xfrm>
                <a:off x="1659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46" name="Rectangle 250"/>
              <p:cNvSpPr>
                <a:spLocks noChangeArrowheads="1"/>
              </p:cNvSpPr>
              <p:nvPr/>
            </p:nvSpPr>
            <p:spPr bwMode="auto">
              <a:xfrm>
                <a:off x="1662" y="297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47" name="Rectangle 251"/>
              <p:cNvSpPr>
                <a:spLocks noChangeArrowheads="1"/>
              </p:cNvSpPr>
              <p:nvPr/>
            </p:nvSpPr>
            <p:spPr bwMode="auto">
              <a:xfrm>
                <a:off x="1666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48" name="Rectangle 252"/>
              <p:cNvSpPr>
                <a:spLocks noChangeArrowheads="1"/>
              </p:cNvSpPr>
              <p:nvPr/>
            </p:nvSpPr>
            <p:spPr bwMode="auto">
              <a:xfrm>
                <a:off x="1647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49" name="Rectangle 253"/>
              <p:cNvSpPr>
                <a:spLocks noChangeArrowheads="1"/>
              </p:cNvSpPr>
              <p:nvPr/>
            </p:nvSpPr>
            <p:spPr bwMode="auto">
              <a:xfrm>
                <a:off x="1666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50" name="Rectangle 254"/>
              <p:cNvSpPr>
                <a:spLocks noChangeArrowheads="1"/>
              </p:cNvSpPr>
              <p:nvPr/>
            </p:nvSpPr>
            <p:spPr bwMode="auto">
              <a:xfrm>
                <a:off x="1647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51" name="Rectangle 255"/>
              <p:cNvSpPr>
                <a:spLocks noChangeArrowheads="1"/>
              </p:cNvSpPr>
              <p:nvPr/>
            </p:nvSpPr>
            <p:spPr bwMode="auto">
              <a:xfrm>
                <a:off x="1666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52" name="Rectangle 256"/>
              <p:cNvSpPr>
                <a:spLocks noChangeArrowheads="1"/>
              </p:cNvSpPr>
              <p:nvPr/>
            </p:nvSpPr>
            <p:spPr bwMode="auto">
              <a:xfrm>
                <a:off x="1650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53" name="Rectangle 257"/>
              <p:cNvSpPr>
                <a:spLocks noChangeArrowheads="1"/>
              </p:cNvSpPr>
              <p:nvPr/>
            </p:nvSpPr>
            <p:spPr bwMode="auto">
              <a:xfrm>
                <a:off x="1662" y="296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54" name="Rectangle 258"/>
              <p:cNvSpPr>
                <a:spLocks noChangeArrowheads="1"/>
              </p:cNvSpPr>
              <p:nvPr/>
            </p:nvSpPr>
            <p:spPr bwMode="auto">
              <a:xfrm>
                <a:off x="1653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55" name="Rectangle 259"/>
              <p:cNvSpPr>
                <a:spLocks noChangeArrowheads="1"/>
              </p:cNvSpPr>
              <p:nvPr/>
            </p:nvSpPr>
            <p:spPr bwMode="auto">
              <a:xfrm>
                <a:off x="1656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56" name="Rectangle 260"/>
              <p:cNvSpPr>
                <a:spLocks noChangeArrowheads="1"/>
              </p:cNvSpPr>
              <p:nvPr/>
            </p:nvSpPr>
            <p:spPr bwMode="auto">
              <a:xfrm>
                <a:off x="1659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57" name="Rectangle 261"/>
              <p:cNvSpPr>
                <a:spLocks noChangeArrowheads="1"/>
              </p:cNvSpPr>
              <p:nvPr/>
            </p:nvSpPr>
            <p:spPr bwMode="auto">
              <a:xfrm>
                <a:off x="1647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58" name="Rectangle 262"/>
              <p:cNvSpPr>
                <a:spLocks noChangeArrowheads="1"/>
              </p:cNvSpPr>
              <p:nvPr/>
            </p:nvSpPr>
            <p:spPr bwMode="auto">
              <a:xfrm>
                <a:off x="1650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59" name="Rectangle 263"/>
              <p:cNvSpPr>
                <a:spLocks noChangeArrowheads="1"/>
              </p:cNvSpPr>
              <p:nvPr/>
            </p:nvSpPr>
            <p:spPr bwMode="auto">
              <a:xfrm>
                <a:off x="1653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60" name="Rectangle 264"/>
              <p:cNvSpPr>
                <a:spLocks noChangeArrowheads="1"/>
              </p:cNvSpPr>
              <p:nvPr/>
            </p:nvSpPr>
            <p:spPr bwMode="auto">
              <a:xfrm>
                <a:off x="1656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61" name="Rectangle 265"/>
              <p:cNvSpPr>
                <a:spLocks noChangeArrowheads="1"/>
              </p:cNvSpPr>
              <p:nvPr/>
            </p:nvSpPr>
            <p:spPr bwMode="auto">
              <a:xfrm>
                <a:off x="1659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62" name="Rectangle 266"/>
              <p:cNvSpPr>
                <a:spLocks noChangeArrowheads="1"/>
              </p:cNvSpPr>
              <p:nvPr/>
            </p:nvSpPr>
            <p:spPr bwMode="auto">
              <a:xfrm>
                <a:off x="1662" y="295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63" name="Rectangle 267"/>
              <p:cNvSpPr>
                <a:spLocks noChangeArrowheads="1"/>
              </p:cNvSpPr>
              <p:nvPr/>
            </p:nvSpPr>
            <p:spPr bwMode="auto">
              <a:xfrm>
                <a:off x="1666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64" name="Rectangle 268"/>
              <p:cNvSpPr>
                <a:spLocks noChangeArrowheads="1"/>
              </p:cNvSpPr>
              <p:nvPr/>
            </p:nvSpPr>
            <p:spPr bwMode="auto">
              <a:xfrm>
                <a:off x="1650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65" name="Rectangle 269"/>
              <p:cNvSpPr>
                <a:spLocks noChangeArrowheads="1"/>
              </p:cNvSpPr>
              <p:nvPr/>
            </p:nvSpPr>
            <p:spPr bwMode="auto">
              <a:xfrm>
                <a:off x="1653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66" name="Rectangle 270"/>
              <p:cNvSpPr>
                <a:spLocks noChangeArrowheads="1"/>
              </p:cNvSpPr>
              <p:nvPr/>
            </p:nvSpPr>
            <p:spPr bwMode="auto">
              <a:xfrm>
                <a:off x="1656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67" name="Rectangle 271"/>
              <p:cNvSpPr>
                <a:spLocks noChangeArrowheads="1"/>
              </p:cNvSpPr>
              <p:nvPr/>
            </p:nvSpPr>
            <p:spPr bwMode="auto">
              <a:xfrm>
                <a:off x="1659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68" name="Rectangle 272"/>
              <p:cNvSpPr>
                <a:spLocks noChangeArrowheads="1"/>
              </p:cNvSpPr>
              <p:nvPr/>
            </p:nvSpPr>
            <p:spPr bwMode="auto">
              <a:xfrm>
                <a:off x="1662" y="294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69" name="Rectangle 273"/>
              <p:cNvSpPr>
                <a:spLocks noChangeArrowheads="1"/>
              </p:cNvSpPr>
              <p:nvPr/>
            </p:nvSpPr>
            <p:spPr bwMode="auto">
              <a:xfrm>
                <a:off x="1666" y="29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70" name="Rectangle 274"/>
              <p:cNvSpPr>
                <a:spLocks noChangeArrowheads="1"/>
              </p:cNvSpPr>
              <p:nvPr/>
            </p:nvSpPr>
            <p:spPr bwMode="auto">
              <a:xfrm>
                <a:off x="1656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71" name="Rectangle 275"/>
              <p:cNvSpPr>
                <a:spLocks noChangeArrowheads="1"/>
              </p:cNvSpPr>
              <p:nvPr/>
            </p:nvSpPr>
            <p:spPr bwMode="auto">
              <a:xfrm>
                <a:off x="1659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72" name="Rectangle 276"/>
              <p:cNvSpPr>
                <a:spLocks noChangeArrowheads="1"/>
              </p:cNvSpPr>
              <p:nvPr/>
            </p:nvSpPr>
            <p:spPr bwMode="auto">
              <a:xfrm>
                <a:off x="1662" y="293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73" name="Rectangle 277"/>
              <p:cNvSpPr>
                <a:spLocks noChangeArrowheads="1"/>
              </p:cNvSpPr>
              <p:nvPr/>
            </p:nvSpPr>
            <p:spPr bwMode="auto">
              <a:xfrm>
                <a:off x="1650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74" name="Rectangle 278"/>
              <p:cNvSpPr>
                <a:spLocks noChangeArrowheads="1"/>
              </p:cNvSpPr>
              <p:nvPr/>
            </p:nvSpPr>
            <p:spPr bwMode="auto">
              <a:xfrm>
                <a:off x="1653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75" name="Rectangle 279"/>
              <p:cNvSpPr>
                <a:spLocks noChangeArrowheads="1"/>
              </p:cNvSpPr>
              <p:nvPr/>
            </p:nvSpPr>
            <p:spPr bwMode="auto">
              <a:xfrm>
                <a:off x="1647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76" name="Rectangle 280"/>
              <p:cNvSpPr>
                <a:spLocks noChangeArrowheads="1"/>
              </p:cNvSpPr>
              <p:nvPr/>
            </p:nvSpPr>
            <p:spPr bwMode="auto">
              <a:xfrm>
                <a:off x="1650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77" name="Rectangle 281"/>
              <p:cNvSpPr>
                <a:spLocks noChangeArrowheads="1"/>
              </p:cNvSpPr>
              <p:nvPr/>
            </p:nvSpPr>
            <p:spPr bwMode="auto">
              <a:xfrm>
                <a:off x="1653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78" name="Rectangle 282"/>
              <p:cNvSpPr>
                <a:spLocks noChangeArrowheads="1"/>
              </p:cNvSpPr>
              <p:nvPr/>
            </p:nvSpPr>
            <p:spPr bwMode="auto">
              <a:xfrm>
                <a:off x="1656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79" name="Rectangle 283"/>
              <p:cNvSpPr>
                <a:spLocks noChangeArrowheads="1"/>
              </p:cNvSpPr>
              <p:nvPr/>
            </p:nvSpPr>
            <p:spPr bwMode="auto">
              <a:xfrm>
                <a:off x="1659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80" name="Rectangle 284"/>
              <p:cNvSpPr>
                <a:spLocks noChangeArrowheads="1"/>
              </p:cNvSpPr>
              <p:nvPr/>
            </p:nvSpPr>
            <p:spPr bwMode="auto">
              <a:xfrm>
                <a:off x="1662" y="293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81" name="Rectangle 285"/>
              <p:cNvSpPr>
                <a:spLocks noChangeArrowheads="1"/>
              </p:cNvSpPr>
              <p:nvPr/>
            </p:nvSpPr>
            <p:spPr bwMode="auto">
              <a:xfrm>
                <a:off x="1666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82" name="Rectangle 286"/>
              <p:cNvSpPr>
                <a:spLocks noChangeArrowheads="1"/>
              </p:cNvSpPr>
              <p:nvPr/>
            </p:nvSpPr>
            <p:spPr bwMode="auto">
              <a:xfrm>
                <a:off x="1650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83" name="Rectangle 287"/>
              <p:cNvSpPr>
                <a:spLocks noChangeArrowheads="1"/>
              </p:cNvSpPr>
              <p:nvPr/>
            </p:nvSpPr>
            <p:spPr bwMode="auto">
              <a:xfrm>
                <a:off x="1653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84" name="Rectangle 288"/>
              <p:cNvSpPr>
                <a:spLocks noChangeArrowheads="1"/>
              </p:cNvSpPr>
              <p:nvPr/>
            </p:nvSpPr>
            <p:spPr bwMode="auto">
              <a:xfrm>
                <a:off x="1662" y="292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85" name="Rectangle 289"/>
              <p:cNvSpPr>
                <a:spLocks noChangeArrowheads="1"/>
              </p:cNvSpPr>
              <p:nvPr/>
            </p:nvSpPr>
            <p:spPr bwMode="auto">
              <a:xfrm>
                <a:off x="1647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86" name="Rectangle 290"/>
              <p:cNvSpPr>
                <a:spLocks noChangeArrowheads="1"/>
              </p:cNvSpPr>
              <p:nvPr/>
            </p:nvSpPr>
            <p:spPr bwMode="auto">
              <a:xfrm>
                <a:off x="1656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87" name="Rectangle 291"/>
              <p:cNvSpPr>
                <a:spLocks noChangeArrowheads="1"/>
              </p:cNvSpPr>
              <p:nvPr/>
            </p:nvSpPr>
            <p:spPr bwMode="auto">
              <a:xfrm>
                <a:off x="1666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88" name="Rectangle 292"/>
              <p:cNvSpPr>
                <a:spLocks noChangeArrowheads="1"/>
              </p:cNvSpPr>
              <p:nvPr/>
            </p:nvSpPr>
            <p:spPr bwMode="auto">
              <a:xfrm>
                <a:off x="1647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89" name="Rectangle 293"/>
              <p:cNvSpPr>
                <a:spLocks noChangeArrowheads="1"/>
              </p:cNvSpPr>
              <p:nvPr/>
            </p:nvSpPr>
            <p:spPr bwMode="auto">
              <a:xfrm>
                <a:off x="1656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90" name="Rectangle 294"/>
              <p:cNvSpPr>
                <a:spLocks noChangeArrowheads="1"/>
              </p:cNvSpPr>
              <p:nvPr/>
            </p:nvSpPr>
            <p:spPr bwMode="auto">
              <a:xfrm>
                <a:off x="1666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91" name="Rectangle 295"/>
              <p:cNvSpPr>
                <a:spLocks noChangeArrowheads="1"/>
              </p:cNvSpPr>
              <p:nvPr/>
            </p:nvSpPr>
            <p:spPr bwMode="auto">
              <a:xfrm>
                <a:off x="1647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92" name="Rectangle 296"/>
              <p:cNvSpPr>
                <a:spLocks noChangeArrowheads="1"/>
              </p:cNvSpPr>
              <p:nvPr/>
            </p:nvSpPr>
            <p:spPr bwMode="auto">
              <a:xfrm>
                <a:off x="1656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93" name="Rectangle 297"/>
              <p:cNvSpPr>
                <a:spLocks noChangeArrowheads="1"/>
              </p:cNvSpPr>
              <p:nvPr/>
            </p:nvSpPr>
            <p:spPr bwMode="auto">
              <a:xfrm>
                <a:off x="1666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94" name="Rectangle 298"/>
              <p:cNvSpPr>
                <a:spLocks noChangeArrowheads="1"/>
              </p:cNvSpPr>
              <p:nvPr/>
            </p:nvSpPr>
            <p:spPr bwMode="auto">
              <a:xfrm>
                <a:off x="1650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95" name="Rectangle 299"/>
              <p:cNvSpPr>
                <a:spLocks noChangeArrowheads="1"/>
              </p:cNvSpPr>
              <p:nvPr/>
            </p:nvSpPr>
            <p:spPr bwMode="auto">
              <a:xfrm>
                <a:off x="1659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96" name="Rectangle 300"/>
              <p:cNvSpPr>
                <a:spLocks noChangeArrowheads="1"/>
              </p:cNvSpPr>
              <p:nvPr/>
            </p:nvSpPr>
            <p:spPr bwMode="auto">
              <a:xfrm>
                <a:off x="1662" y="291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97" name="Rectangle 301"/>
              <p:cNvSpPr>
                <a:spLocks noChangeArrowheads="1"/>
              </p:cNvSpPr>
              <p:nvPr/>
            </p:nvSpPr>
            <p:spPr bwMode="auto">
              <a:xfrm>
                <a:off x="1650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98" name="Rectangle 302"/>
              <p:cNvSpPr>
                <a:spLocks noChangeArrowheads="1"/>
              </p:cNvSpPr>
              <p:nvPr/>
            </p:nvSpPr>
            <p:spPr bwMode="auto">
              <a:xfrm>
                <a:off x="1653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99" name="Rectangle 303"/>
              <p:cNvSpPr>
                <a:spLocks noChangeArrowheads="1"/>
              </p:cNvSpPr>
              <p:nvPr/>
            </p:nvSpPr>
            <p:spPr bwMode="auto">
              <a:xfrm>
                <a:off x="1656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00" name="Rectangle 304"/>
              <p:cNvSpPr>
                <a:spLocks noChangeArrowheads="1"/>
              </p:cNvSpPr>
              <p:nvPr/>
            </p:nvSpPr>
            <p:spPr bwMode="auto">
              <a:xfrm>
                <a:off x="1659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01" name="Rectangle 305"/>
              <p:cNvSpPr>
                <a:spLocks noChangeArrowheads="1"/>
              </p:cNvSpPr>
              <p:nvPr/>
            </p:nvSpPr>
            <p:spPr bwMode="auto">
              <a:xfrm>
                <a:off x="1662" y="290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02" name="Rectangle 306"/>
              <p:cNvSpPr>
                <a:spLocks noChangeArrowheads="1"/>
              </p:cNvSpPr>
              <p:nvPr/>
            </p:nvSpPr>
            <p:spPr bwMode="auto">
              <a:xfrm>
                <a:off x="1647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03" name="Rectangle 307"/>
              <p:cNvSpPr>
                <a:spLocks noChangeArrowheads="1"/>
              </p:cNvSpPr>
              <p:nvPr/>
            </p:nvSpPr>
            <p:spPr bwMode="auto">
              <a:xfrm>
                <a:off x="1666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04" name="Rectangle 308"/>
              <p:cNvSpPr>
                <a:spLocks noChangeArrowheads="1"/>
              </p:cNvSpPr>
              <p:nvPr/>
            </p:nvSpPr>
            <p:spPr bwMode="auto">
              <a:xfrm>
                <a:off x="1647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05" name="Rectangle 309"/>
              <p:cNvSpPr>
                <a:spLocks noChangeArrowheads="1"/>
              </p:cNvSpPr>
              <p:nvPr/>
            </p:nvSpPr>
            <p:spPr bwMode="auto">
              <a:xfrm>
                <a:off x="1666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06" name="Rectangle 310"/>
              <p:cNvSpPr>
                <a:spLocks noChangeArrowheads="1"/>
              </p:cNvSpPr>
              <p:nvPr/>
            </p:nvSpPr>
            <p:spPr bwMode="auto">
              <a:xfrm>
                <a:off x="1647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07" name="Rectangle 311"/>
              <p:cNvSpPr>
                <a:spLocks noChangeArrowheads="1"/>
              </p:cNvSpPr>
              <p:nvPr/>
            </p:nvSpPr>
            <p:spPr bwMode="auto">
              <a:xfrm>
                <a:off x="1666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08" name="Rectangle 312"/>
              <p:cNvSpPr>
                <a:spLocks noChangeArrowheads="1"/>
              </p:cNvSpPr>
              <p:nvPr/>
            </p:nvSpPr>
            <p:spPr bwMode="auto">
              <a:xfrm>
                <a:off x="1647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09" name="Rectangle 313"/>
              <p:cNvSpPr>
                <a:spLocks noChangeArrowheads="1"/>
              </p:cNvSpPr>
              <p:nvPr/>
            </p:nvSpPr>
            <p:spPr bwMode="auto">
              <a:xfrm>
                <a:off x="1666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10" name="Rectangle 314"/>
              <p:cNvSpPr>
                <a:spLocks noChangeArrowheads="1"/>
              </p:cNvSpPr>
              <p:nvPr/>
            </p:nvSpPr>
            <p:spPr bwMode="auto">
              <a:xfrm>
                <a:off x="1650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11" name="Rectangle 315"/>
              <p:cNvSpPr>
                <a:spLocks noChangeArrowheads="1"/>
              </p:cNvSpPr>
              <p:nvPr/>
            </p:nvSpPr>
            <p:spPr bwMode="auto">
              <a:xfrm>
                <a:off x="1653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12" name="Rectangle 316"/>
              <p:cNvSpPr>
                <a:spLocks noChangeArrowheads="1"/>
              </p:cNvSpPr>
              <p:nvPr/>
            </p:nvSpPr>
            <p:spPr bwMode="auto">
              <a:xfrm>
                <a:off x="1656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13" name="Rectangle 317"/>
              <p:cNvSpPr>
                <a:spLocks noChangeArrowheads="1"/>
              </p:cNvSpPr>
              <p:nvPr/>
            </p:nvSpPr>
            <p:spPr bwMode="auto">
              <a:xfrm>
                <a:off x="1659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14" name="Rectangle 318"/>
              <p:cNvSpPr>
                <a:spLocks noChangeArrowheads="1"/>
              </p:cNvSpPr>
              <p:nvPr/>
            </p:nvSpPr>
            <p:spPr bwMode="auto">
              <a:xfrm>
                <a:off x="1662" y="288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15" name="Rectangle 319"/>
              <p:cNvSpPr>
                <a:spLocks noChangeArrowheads="1"/>
              </p:cNvSpPr>
              <p:nvPr/>
            </p:nvSpPr>
            <p:spPr bwMode="auto">
              <a:xfrm>
                <a:off x="1750" y="33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16" name="Rectangle 320"/>
              <p:cNvSpPr>
                <a:spLocks noChangeArrowheads="1"/>
              </p:cNvSpPr>
              <p:nvPr/>
            </p:nvSpPr>
            <p:spPr bwMode="auto">
              <a:xfrm>
                <a:off x="1753" y="33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17" name="Rectangle 321"/>
              <p:cNvSpPr>
                <a:spLocks noChangeArrowheads="1"/>
              </p:cNvSpPr>
              <p:nvPr/>
            </p:nvSpPr>
            <p:spPr bwMode="auto">
              <a:xfrm>
                <a:off x="1756" y="337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18" name="Rectangle 322"/>
              <p:cNvSpPr>
                <a:spLocks noChangeArrowheads="1"/>
              </p:cNvSpPr>
              <p:nvPr/>
            </p:nvSpPr>
            <p:spPr bwMode="auto">
              <a:xfrm>
                <a:off x="1760" y="33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19" name="Rectangle 323"/>
              <p:cNvSpPr>
                <a:spLocks noChangeArrowheads="1"/>
              </p:cNvSpPr>
              <p:nvPr/>
            </p:nvSpPr>
            <p:spPr bwMode="auto">
              <a:xfrm>
                <a:off x="1763" y="33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20" name="Rectangle 324"/>
              <p:cNvSpPr>
                <a:spLocks noChangeArrowheads="1"/>
              </p:cNvSpPr>
              <p:nvPr/>
            </p:nvSpPr>
            <p:spPr bwMode="auto">
              <a:xfrm>
                <a:off x="1766" y="33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21" name="Rectangle 325"/>
              <p:cNvSpPr>
                <a:spLocks noChangeArrowheads="1"/>
              </p:cNvSpPr>
              <p:nvPr/>
            </p:nvSpPr>
            <p:spPr bwMode="auto">
              <a:xfrm>
                <a:off x="1769" y="33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22" name="Rectangle 326"/>
              <p:cNvSpPr>
                <a:spLocks noChangeArrowheads="1"/>
              </p:cNvSpPr>
              <p:nvPr/>
            </p:nvSpPr>
            <p:spPr bwMode="auto">
              <a:xfrm>
                <a:off x="1750" y="33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23" name="Rectangle 327"/>
              <p:cNvSpPr>
                <a:spLocks noChangeArrowheads="1"/>
              </p:cNvSpPr>
              <p:nvPr/>
            </p:nvSpPr>
            <p:spPr bwMode="auto">
              <a:xfrm>
                <a:off x="1769" y="33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24" name="Rectangle 328"/>
              <p:cNvSpPr>
                <a:spLocks noChangeArrowheads="1"/>
              </p:cNvSpPr>
              <p:nvPr/>
            </p:nvSpPr>
            <p:spPr bwMode="auto">
              <a:xfrm>
                <a:off x="1750" y="33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25" name="Rectangle 329"/>
              <p:cNvSpPr>
                <a:spLocks noChangeArrowheads="1"/>
              </p:cNvSpPr>
              <p:nvPr/>
            </p:nvSpPr>
            <p:spPr bwMode="auto">
              <a:xfrm>
                <a:off x="1769" y="33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26" name="Rectangle 330"/>
              <p:cNvSpPr>
                <a:spLocks noChangeArrowheads="1"/>
              </p:cNvSpPr>
              <p:nvPr/>
            </p:nvSpPr>
            <p:spPr bwMode="auto">
              <a:xfrm>
                <a:off x="1753" y="33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27" name="Rectangle 331"/>
              <p:cNvSpPr>
                <a:spLocks noChangeArrowheads="1"/>
              </p:cNvSpPr>
              <p:nvPr/>
            </p:nvSpPr>
            <p:spPr bwMode="auto">
              <a:xfrm>
                <a:off x="1766" y="33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28" name="Rectangle 332"/>
              <p:cNvSpPr>
                <a:spLocks noChangeArrowheads="1"/>
              </p:cNvSpPr>
              <p:nvPr/>
            </p:nvSpPr>
            <p:spPr bwMode="auto">
              <a:xfrm>
                <a:off x="1756" y="336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29" name="Rectangle 333"/>
              <p:cNvSpPr>
                <a:spLocks noChangeArrowheads="1"/>
              </p:cNvSpPr>
              <p:nvPr/>
            </p:nvSpPr>
            <p:spPr bwMode="auto">
              <a:xfrm>
                <a:off x="1760" y="33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30" name="Rectangle 334"/>
              <p:cNvSpPr>
                <a:spLocks noChangeArrowheads="1"/>
              </p:cNvSpPr>
              <p:nvPr/>
            </p:nvSpPr>
            <p:spPr bwMode="auto">
              <a:xfrm>
                <a:off x="1763" y="33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31" name="Rectangle 335"/>
              <p:cNvSpPr>
                <a:spLocks noChangeArrowheads="1"/>
              </p:cNvSpPr>
              <p:nvPr/>
            </p:nvSpPr>
            <p:spPr bwMode="auto">
              <a:xfrm>
                <a:off x="1756" y="336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32" name="Rectangle 336"/>
              <p:cNvSpPr>
                <a:spLocks noChangeArrowheads="1"/>
              </p:cNvSpPr>
              <p:nvPr/>
            </p:nvSpPr>
            <p:spPr bwMode="auto">
              <a:xfrm>
                <a:off x="1769" y="33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33" name="Rectangle 337"/>
              <p:cNvSpPr>
                <a:spLocks noChangeArrowheads="1"/>
              </p:cNvSpPr>
              <p:nvPr/>
            </p:nvSpPr>
            <p:spPr bwMode="auto">
              <a:xfrm>
                <a:off x="1760" y="33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34" name="Rectangle 338"/>
              <p:cNvSpPr>
                <a:spLocks noChangeArrowheads="1"/>
              </p:cNvSpPr>
              <p:nvPr/>
            </p:nvSpPr>
            <p:spPr bwMode="auto">
              <a:xfrm>
                <a:off x="1766" y="33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35" name="Rectangle 339"/>
              <p:cNvSpPr>
                <a:spLocks noChangeArrowheads="1"/>
              </p:cNvSpPr>
              <p:nvPr/>
            </p:nvSpPr>
            <p:spPr bwMode="auto">
              <a:xfrm>
                <a:off x="1763" y="33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36" name="Rectangle 340"/>
              <p:cNvSpPr>
                <a:spLocks noChangeArrowheads="1"/>
              </p:cNvSpPr>
              <p:nvPr/>
            </p:nvSpPr>
            <p:spPr bwMode="auto">
              <a:xfrm>
                <a:off x="1760" y="33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37" name="Rectangle 341"/>
              <p:cNvSpPr>
                <a:spLocks noChangeArrowheads="1"/>
              </p:cNvSpPr>
              <p:nvPr/>
            </p:nvSpPr>
            <p:spPr bwMode="auto">
              <a:xfrm>
                <a:off x="1766" y="33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38" name="Rectangle 342"/>
              <p:cNvSpPr>
                <a:spLocks noChangeArrowheads="1"/>
              </p:cNvSpPr>
              <p:nvPr/>
            </p:nvSpPr>
            <p:spPr bwMode="auto">
              <a:xfrm>
                <a:off x="1756" y="334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39" name="Rectangle 343"/>
              <p:cNvSpPr>
                <a:spLocks noChangeArrowheads="1"/>
              </p:cNvSpPr>
              <p:nvPr/>
            </p:nvSpPr>
            <p:spPr bwMode="auto">
              <a:xfrm>
                <a:off x="1769" y="33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40" name="Rectangle 344"/>
              <p:cNvSpPr>
                <a:spLocks noChangeArrowheads="1"/>
              </p:cNvSpPr>
              <p:nvPr/>
            </p:nvSpPr>
            <p:spPr bwMode="auto">
              <a:xfrm>
                <a:off x="1760" y="333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41" name="Rectangle 345"/>
              <p:cNvSpPr>
                <a:spLocks noChangeArrowheads="1"/>
              </p:cNvSpPr>
              <p:nvPr/>
            </p:nvSpPr>
            <p:spPr bwMode="auto">
              <a:xfrm>
                <a:off x="1763" y="333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42" name="Rectangle 346"/>
              <p:cNvSpPr>
                <a:spLocks noChangeArrowheads="1"/>
              </p:cNvSpPr>
              <p:nvPr/>
            </p:nvSpPr>
            <p:spPr bwMode="auto">
              <a:xfrm>
                <a:off x="1766" y="333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43" name="Rectangle 347"/>
              <p:cNvSpPr>
                <a:spLocks noChangeArrowheads="1"/>
              </p:cNvSpPr>
              <p:nvPr/>
            </p:nvSpPr>
            <p:spPr bwMode="auto">
              <a:xfrm>
                <a:off x="1756" y="332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44" name="Rectangle 348"/>
              <p:cNvSpPr>
                <a:spLocks noChangeArrowheads="1"/>
              </p:cNvSpPr>
              <p:nvPr/>
            </p:nvSpPr>
            <p:spPr bwMode="auto">
              <a:xfrm>
                <a:off x="1769" y="33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45" name="Rectangle 349"/>
              <p:cNvSpPr>
                <a:spLocks noChangeArrowheads="1"/>
              </p:cNvSpPr>
              <p:nvPr/>
            </p:nvSpPr>
            <p:spPr bwMode="auto">
              <a:xfrm>
                <a:off x="1756" y="332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46" name="Rectangle 350"/>
              <p:cNvSpPr>
                <a:spLocks noChangeArrowheads="1"/>
              </p:cNvSpPr>
              <p:nvPr/>
            </p:nvSpPr>
            <p:spPr bwMode="auto">
              <a:xfrm>
                <a:off x="1769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47" name="Rectangle 351"/>
              <p:cNvSpPr>
                <a:spLocks noChangeArrowheads="1"/>
              </p:cNvSpPr>
              <p:nvPr/>
            </p:nvSpPr>
            <p:spPr bwMode="auto">
              <a:xfrm>
                <a:off x="1760" y="33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48" name="Rectangle 352"/>
              <p:cNvSpPr>
                <a:spLocks noChangeArrowheads="1"/>
              </p:cNvSpPr>
              <p:nvPr/>
            </p:nvSpPr>
            <p:spPr bwMode="auto">
              <a:xfrm>
                <a:off x="1766" y="33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49" name="Rectangle 353"/>
              <p:cNvSpPr>
                <a:spLocks noChangeArrowheads="1"/>
              </p:cNvSpPr>
              <p:nvPr/>
            </p:nvSpPr>
            <p:spPr bwMode="auto">
              <a:xfrm>
                <a:off x="1760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50" name="Rectangle 354"/>
              <p:cNvSpPr>
                <a:spLocks noChangeArrowheads="1"/>
              </p:cNvSpPr>
              <p:nvPr/>
            </p:nvSpPr>
            <p:spPr bwMode="auto">
              <a:xfrm>
                <a:off x="1763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51" name="Rectangle 355"/>
              <p:cNvSpPr>
                <a:spLocks noChangeArrowheads="1"/>
              </p:cNvSpPr>
              <p:nvPr/>
            </p:nvSpPr>
            <p:spPr bwMode="auto">
              <a:xfrm>
                <a:off x="1766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52" name="Rectangle 356"/>
              <p:cNvSpPr>
                <a:spLocks noChangeArrowheads="1"/>
              </p:cNvSpPr>
              <p:nvPr/>
            </p:nvSpPr>
            <p:spPr bwMode="auto">
              <a:xfrm>
                <a:off x="1756" y="331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53" name="Rectangle 357"/>
              <p:cNvSpPr>
                <a:spLocks noChangeArrowheads="1"/>
              </p:cNvSpPr>
              <p:nvPr/>
            </p:nvSpPr>
            <p:spPr bwMode="auto">
              <a:xfrm>
                <a:off x="1769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54" name="Rectangle 358"/>
              <p:cNvSpPr>
                <a:spLocks noChangeArrowheads="1"/>
              </p:cNvSpPr>
              <p:nvPr/>
            </p:nvSpPr>
            <p:spPr bwMode="auto">
              <a:xfrm>
                <a:off x="1756" y="330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55" name="Rectangle 359"/>
              <p:cNvSpPr>
                <a:spLocks noChangeArrowheads="1"/>
              </p:cNvSpPr>
              <p:nvPr/>
            </p:nvSpPr>
            <p:spPr bwMode="auto">
              <a:xfrm>
                <a:off x="1769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56" name="Rectangle 360"/>
              <p:cNvSpPr>
                <a:spLocks noChangeArrowheads="1"/>
              </p:cNvSpPr>
              <p:nvPr/>
            </p:nvSpPr>
            <p:spPr bwMode="auto">
              <a:xfrm>
                <a:off x="1760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57" name="Rectangle 361"/>
              <p:cNvSpPr>
                <a:spLocks noChangeArrowheads="1"/>
              </p:cNvSpPr>
              <p:nvPr/>
            </p:nvSpPr>
            <p:spPr bwMode="auto">
              <a:xfrm>
                <a:off x="1763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58" name="Rectangle 362"/>
              <p:cNvSpPr>
                <a:spLocks noChangeArrowheads="1"/>
              </p:cNvSpPr>
              <p:nvPr/>
            </p:nvSpPr>
            <p:spPr bwMode="auto">
              <a:xfrm>
                <a:off x="1766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59" name="Rectangle 363"/>
              <p:cNvSpPr>
                <a:spLocks noChangeArrowheads="1"/>
              </p:cNvSpPr>
              <p:nvPr/>
            </p:nvSpPr>
            <p:spPr bwMode="auto">
              <a:xfrm>
                <a:off x="1756" y="329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60" name="Rectangle 364"/>
              <p:cNvSpPr>
                <a:spLocks noChangeArrowheads="1"/>
              </p:cNvSpPr>
              <p:nvPr/>
            </p:nvSpPr>
            <p:spPr bwMode="auto">
              <a:xfrm>
                <a:off x="1760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61" name="Rectangle 365"/>
              <p:cNvSpPr>
                <a:spLocks noChangeArrowheads="1"/>
              </p:cNvSpPr>
              <p:nvPr/>
            </p:nvSpPr>
            <p:spPr bwMode="auto">
              <a:xfrm>
                <a:off x="1763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62" name="Rectangle 366"/>
              <p:cNvSpPr>
                <a:spLocks noChangeArrowheads="1"/>
              </p:cNvSpPr>
              <p:nvPr/>
            </p:nvSpPr>
            <p:spPr bwMode="auto">
              <a:xfrm>
                <a:off x="1766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63" name="Rectangle 367"/>
              <p:cNvSpPr>
                <a:spLocks noChangeArrowheads="1"/>
              </p:cNvSpPr>
              <p:nvPr/>
            </p:nvSpPr>
            <p:spPr bwMode="auto">
              <a:xfrm>
                <a:off x="1769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64" name="Rectangle 368"/>
              <p:cNvSpPr>
                <a:spLocks noChangeArrowheads="1"/>
              </p:cNvSpPr>
              <p:nvPr/>
            </p:nvSpPr>
            <p:spPr bwMode="auto">
              <a:xfrm>
                <a:off x="1756" y="329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65" name="Rectangle 369"/>
              <p:cNvSpPr>
                <a:spLocks noChangeArrowheads="1"/>
              </p:cNvSpPr>
              <p:nvPr/>
            </p:nvSpPr>
            <p:spPr bwMode="auto">
              <a:xfrm>
                <a:off x="1756" y="329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66" name="Rectangle 370"/>
              <p:cNvSpPr>
                <a:spLocks noChangeArrowheads="1"/>
              </p:cNvSpPr>
              <p:nvPr/>
            </p:nvSpPr>
            <p:spPr bwMode="auto">
              <a:xfrm>
                <a:off x="1760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67" name="Rectangle 371"/>
              <p:cNvSpPr>
                <a:spLocks noChangeArrowheads="1"/>
              </p:cNvSpPr>
              <p:nvPr/>
            </p:nvSpPr>
            <p:spPr bwMode="auto">
              <a:xfrm>
                <a:off x="1763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68" name="Rectangle 372"/>
              <p:cNvSpPr>
                <a:spLocks noChangeArrowheads="1"/>
              </p:cNvSpPr>
              <p:nvPr/>
            </p:nvSpPr>
            <p:spPr bwMode="auto">
              <a:xfrm>
                <a:off x="1766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69" name="Rectangle 373"/>
              <p:cNvSpPr>
                <a:spLocks noChangeArrowheads="1"/>
              </p:cNvSpPr>
              <p:nvPr/>
            </p:nvSpPr>
            <p:spPr bwMode="auto">
              <a:xfrm>
                <a:off x="1769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70" name="Rectangle 374"/>
              <p:cNvSpPr>
                <a:spLocks noChangeArrowheads="1"/>
              </p:cNvSpPr>
              <p:nvPr/>
            </p:nvSpPr>
            <p:spPr bwMode="auto">
              <a:xfrm>
                <a:off x="1756" y="328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71" name="Rectangle 375"/>
              <p:cNvSpPr>
                <a:spLocks noChangeArrowheads="1"/>
              </p:cNvSpPr>
              <p:nvPr/>
            </p:nvSpPr>
            <p:spPr bwMode="auto">
              <a:xfrm>
                <a:off x="1750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72" name="Rectangle 376"/>
              <p:cNvSpPr>
                <a:spLocks noChangeArrowheads="1"/>
              </p:cNvSpPr>
              <p:nvPr/>
            </p:nvSpPr>
            <p:spPr bwMode="auto">
              <a:xfrm>
                <a:off x="1753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73" name="Rectangle 377"/>
              <p:cNvSpPr>
                <a:spLocks noChangeArrowheads="1"/>
              </p:cNvSpPr>
              <p:nvPr/>
            </p:nvSpPr>
            <p:spPr bwMode="auto">
              <a:xfrm>
                <a:off x="1756" y="327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74" name="Rectangle 378"/>
              <p:cNvSpPr>
                <a:spLocks noChangeArrowheads="1"/>
              </p:cNvSpPr>
              <p:nvPr/>
            </p:nvSpPr>
            <p:spPr bwMode="auto">
              <a:xfrm>
                <a:off x="1760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75" name="Rectangle 379"/>
              <p:cNvSpPr>
                <a:spLocks noChangeArrowheads="1"/>
              </p:cNvSpPr>
              <p:nvPr/>
            </p:nvSpPr>
            <p:spPr bwMode="auto">
              <a:xfrm>
                <a:off x="1763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76" name="Rectangle 380"/>
              <p:cNvSpPr>
                <a:spLocks noChangeArrowheads="1"/>
              </p:cNvSpPr>
              <p:nvPr/>
            </p:nvSpPr>
            <p:spPr bwMode="auto">
              <a:xfrm>
                <a:off x="1766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77" name="Rectangle 381"/>
              <p:cNvSpPr>
                <a:spLocks noChangeArrowheads="1"/>
              </p:cNvSpPr>
              <p:nvPr/>
            </p:nvSpPr>
            <p:spPr bwMode="auto">
              <a:xfrm>
                <a:off x="1769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78" name="Rectangle 382"/>
              <p:cNvSpPr>
                <a:spLocks noChangeArrowheads="1"/>
              </p:cNvSpPr>
              <p:nvPr/>
            </p:nvSpPr>
            <p:spPr bwMode="auto">
              <a:xfrm>
                <a:off x="1756" y="327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79" name="Rectangle 383"/>
              <p:cNvSpPr>
                <a:spLocks noChangeArrowheads="1"/>
              </p:cNvSpPr>
              <p:nvPr/>
            </p:nvSpPr>
            <p:spPr bwMode="auto">
              <a:xfrm>
                <a:off x="1769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80" name="Rectangle 384"/>
              <p:cNvSpPr>
                <a:spLocks noChangeArrowheads="1"/>
              </p:cNvSpPr>
              <p:nvPr/>
            </p:nvSpPr>
            <p:spPr bwMode="auto">
              <a:xfrm>
                <a:off x="1756" y="326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81" name="Rectangle 385"/>
              <p:cNvSpPr>
                <a:spLocks noChangeArrowheads="1"/>
              </p:cNvSpPr>
              <p:nvPr/>
            </p:nvSpPr>
            <p:spPr bwMode="auto">
              <a:xfrm>
                <a:off x="1760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82" name="Rectangle 386"/>
              <p:cNvSpPr>
                <a:spLocks noChangeArrowheads="1"/>
              </p:cNvSpPr>
              <p:nvPr/>
            </p:nvSpPr>
            <p:spPr bwMode="auto">
              <a:xfrm>
                <a:off x="1763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83" name="Rectangle 387"/>
              <p:cNvSpPr>
                <a:spLocks noChangeArrowheads="1"/>
              </p:cNvSpPr>
              <p:nvPr/>
            </p:nvSpPr>
            <p:spPr bwMode="auto">
              <a:xfrm>
                <a:off x="1766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84" name="Rectangle 388"/>
              <p:cNvSpPr>
                <a:spLocks noChangeArrowheads="1"/>
              </p:cNvSpPr>
              <p:nvPr/>
            </p:nvSpPr>
            <p:spPr bwMode="auto">
              <a:xfrm>
                <a:off x="1769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85" name="Rectangle 389"/>
              <p:cNvSpPr>
                <a:spLocks noChangeArrowheads="1"/>
              </p:cNvSpPr>
              <p:nvPr/>
            </p:nvSpPr>
            <p:spPr bwMode="auto">
              <a:xfrm>
                <a:off x="1756" y="326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86" name="Rectangle 390"/>
              <p:cNvSpPr>
                <a:spLocks noChangeArrowheads="1"/>
              </p:cNvSpPr>
              <p:nvPr/>
            </p:nvSpPr>
            <p:spPr bwMode="auto">
              <a:xfrm>
                <a:off x="1760" y="3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87" name="Rectangle 391"/>
              <p:cNvSpPr>
                <a:spLocks noChangeArrowheads="1"/>
              </p:cNvSpPr>
              <p:nvPr/>
            </p:nvSpPr>
            <p:spPr bwMode="auto">
              <a:xfrm>
                <a:off x="1763" y="3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88" name="Rectangle 392"/>
              <p:cNvSpPr>
                <a:spLocks noChangeArrowheads="1"/>
              </p:cNvSpPr>
              <p:nvPr/>
            </p:nvSpPr>
            <p:spPr bwMode="auto">
              <a:xfrm>
                <a:off x="1766" y="3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89" name="Rectangle 393"/>
              <p:cNvSpPr>
                <a:spLocks noChangeArrowheads="1"/>
              </p:cNvSpPr>
              <p:nvPr/>
            </p:nvSpPr>
            <p:spPr bwMode="auto">
              <a:xfrm>
                <a:off x="1756" y="325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90" name="Rectangle 394"/>
              <p:cNvSpPr>
                <a:spLocks noChangeArrowheads="1"/>
              </p:cNvSpPr>
              <p:nvPr/>
            </p:nvSpPr>
            <p:spPr bwMode="auto">
              <a:xfrm>
                <a:off x="1769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91" name="Rectangle 395"/>
              <p:cNvSpPr>
                <a:spLocks noChangeArrowheads="1"/>
              </p:cNvSpPr>
              <p:nvPr/>
            </p:nvSpPr>
            <p:spPr bwMode="auto">
              <a:xfrm>
                <a:off x="1756" y="325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92" name="Rectangle 396"/>
              <p:cNvSpPr>
                <a:spLocks noChangeArrowheads="1"/>
              </p:cNvSpPr>
              <p:nvPr/>
            </p:nvSpPr>
            <p:spPr bwMode="auto">
              <a:xfrm>
                <a:off x="1769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93" name="Rectangle 397"/>
              <p:cNvSpPr>
                <a:spLocks noChangeArrowheads="1"/>
              </p:cNvSpPr>
              <p:nvPr/>
            </p:nvSpPr>
            <p:spPr bwMode="auto">
              <a:xfrm>
                <a:off x="1760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94" name="Rectangle 398"/>
              <p:cNvSpPr>
                <a:spLocks noChangeArrowheads="1"/>
              </p:cNvSpPr>
              <p:nvPr/>
            </p:nvSpPr>
            <p:spPr bwMode="auto">
              <a:xfrm>
                <a:off x="1763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95" name="Rectangle 399"/>
              <p:cNvSpPr>
                <a:spLocks noChangeArrowheads="1"/>
              </p:cNvSpPr>
              <p:nvPr/>
            </p:nvSpPr>
            <p:spPr bwMode="auto">
              <a:xfrm>
                <a:off x="1766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96" name="Rectangle 400"/>
              <p:cNvSpPr>
                <a:spLocks noChangeArrowheads="1"/>
              </p:cNvSpPr>
              <p:nvPr/>
            </p:nvSpPr>
            <p:spPr bwMode="auto">
              <a:xfrm>
                <a:off x="1750" y="3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97" name="Rectangle 401"/>
              <p:cNvSpPr>
                <a:spLocks noChangeArrowheads="1"/>
              </p:cNvSpPr>
              <p:nvPr/>
            </p:nvSpPr>
            <p:spPr bwMode="auto">
              <a:xfrm>
                <a:off x="1753" y="3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98" name="Rectangle 402"/>
              <p:cNvSpPr>
                <a:spLocks noChangeArrowheads="1"/>
              </p:cNvSpPr>
              <p:nvPr/>
            </p:nvSpPr>
            <p:spPr bwMode="auto">
              <a:xfrm>
                <a:off x="1756" y="324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99" name="Rectangle 403"/>
              <p:cNvSpPr>
                <a:spLocks noChangeArrowheads="1"/>
              </p:cNvSpPr>
              <p:nvPr/>
            </p:nvSpPr>
            <p:spPr bwMode="auto">
              <a:xfrm>
                <a:off x="1760" y="3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00" name="Rectangle 404"/>
              <p:cNvSpPr>
                <a:spLocks noChangeArrowheads="1"/>
              </p:cNvSpPr>
              <p:nvPr/>
            </p:nvSpPr>
            <p:spPr bwMode="auto">
              <a:xfrm>
                <a:off x="1763" y="3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01" name="Rectangle 405"/>
              <p:cNvSpPr>
                <a:spLocks noChangeArrowheads="1"/>
              </p:cNvSpPr>
              <p:nvPr/>
            </p:nvSpPr>
            <p:spPr bwMode="auto">
              <a:xfrm>
                <a:off x="1766" y="3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7" name="Group 607"/>
            <p:cNvGrpSpPr>
              <a:grpSpLocks/>
            </p:cNvGrpSpPr>
            <p:nvPr/>
          </p:nvGrpSpPr>
          <p:grpSpPr bwMode="auto">
            <a:xfrm>
              <a:off x="1750" y="2908"/>
              <a:ext cx="25" cy="337"/>
              <a:chOff x="1750" y="2908"/>
              <a:chExt cx="25" cy="337"/>
            </a:xfrm>
          </p:grpSpPr>
          <p:sp>
            <p:nvSpPr>
              <p:cNvPr id="6402" name="Rectangle 407"/>
              <p:cNvSpPr>
                <a:spLocks noChangeArrowheads="1"/>
              </p:cNvSpPr>
              <p:nvPr/>
            </p:nvSpPr>
            <p:spPr bwMode="auto">
              <a:xfrm>
                <a:off x="1769" y="3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03" name="Rectangle 408"/>
              <p:cNvSpPr>
                <a:spLocks noChangeArrowheads="1"/>
              </p:cNvSpPr>
              <p:nvPr/>
            </p:nvSpPr>
            <p:spPr bwMode="auto">
              <a:xfrm>
                <a:off x="1769" y="32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04" name="Rectangle 409"/>
              <p:cNvSpPr>
                <a:spLocks noChangeArrowheads="1"/>
              </p:cNvSpPr>
              <p:nvPr/>
            </p:nvSpPr>
            <p:spPr bwMode="auto">
              <a:xfrm>
                <a:off x="1772" y="32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05" name="Rectangle 410"/>
              <p:cNvSpPr>
                <a:spLocks noChangeArrowheads="1"/>
              </p:cNvSpPr>
              <p:nvPr/>
            </p:nvSpPr>
            <p:spPr bwMode="auto">
              <a:xfrm>
                <a:off x="1750" y="32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06" name="Rectangle 411"/>
              <p:cNvSpPr>
                <a:spLocks noChangeArrowheads="1"/>
              </p:cNvSpPr>
              <p:nvPr/>
            </p:nvSpPr>
            <p:spPr bwMode="auto">
              <a:xfrm>
                <a:off x="1756" y="320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07" name="Rectangle 412"/>
              <p:cNvSpPr>
                <a:spLocks noChangeArrowheads="1"/>
              </p:cNvSpPr>
              <p:nvPr/>
            </p:nvSpPr>
            <p:spPr bwMode="auto">
              <a:xfrm>
                <a:off x="1760" y="32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08" name="Rectangle 413"/>
              <p:cNvSpPr>
                <a:spLocks noChangeArrowheads="1"/>
              </p:cNvSpPr>
              <p:nvPr/>
            </p:nvSpPr>
            <p:spPr bwMode="auto">
              <a:xfrm>
                <a:off x="1763" y="32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09" name="Rectangle 414"/>
              <p:cNvSpPr>
                <a:spLocks noChangeArrowheads="1"/>
              </p:cNvSpPr>
              <p:nvPr/>
            </p:nvSpPr>
            <p:spPr bwMode="auto">
              <a:xfrm>
                <a:off x="1766" y="32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10" name="Rectangle 415"/>
              <p:cNvSpPr>
                <a:spLocks noChangeArrowheads="1"/>
              </p:cNvSpPr>
              <p:nvPr/>
            </p:nvSpPr>
            <p:spPr bwMode="auto">
              <a:xfrm>
                <a:off x="1769" y="32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11" name="Rectangle 416"/>
              <p:cNvSpPr>
                <a:spLocks noChangeArrowheads="1"/>
              </p:cNvSpPr>
              <p:nvPr/>
            </p:nvSpPr>
            <p:spPr bwMode="auto">
              <a:xfrm>
                <a:off x="1753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12" name="Rectangle 417"/>
              <p:cNvSpPr>
                <a:spLocks noChangeArrowheads="1"/>
              </p:cNvSpPr>
              <p:nvPr/>
            </p:nvSpPr>
            <p:spPr bwMode="auto">
              <a:xfrm>
                <a:off x="1766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13" name="Rectangle 418"/>
              <p:cNvSpPr>
                <a:spLocks noChangeArrowheads="1"/>
              </p:cNvSpPr>
              <p:nvPr/>
            </p:nvSpPr>
            <p:spPr bwMode="auto">
              <a:xfrm>
                <a:off x="1750" y="31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14" name="Rectangle 419"/>
              <p:cNvSpPr>
                <a:spLocks noChangeArrowheads="1"/>
              </p:cNvSpPr>
              <p:nvPr/>
            </p:nvSpPr>
            <p:spPr bwMode="auto">
              <a:xfrm>
                <a:off x="1769" y="31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15" name="Rectangle 420"/>
              <p:cNvSpPr>
                <a:spLocks noChangeArrowheads="1"/>
              </p:cNvSpPr>
              <p:nvPr/>
            </p:nvSpPr>
            <p:spPr bwMode="auto">
              <a:xfrm>
                <a:off x="1750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16" name="Rectangle 421"/>
              <p:cNvSpPr>
                <a:spLocks noChangeArrowheads="1"/>
              </p:cNvSpPr>
              <p:nvPr/>
            </p:nvSpPr>
            <p:spPr bwMode="auto">
              <a:xfrm>
                <a:off x="1760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17" name="Rectangle 422"/>
              <p:cNvSpPr>
                <a:spLocks noChangeArrowheads="1"/>
              </p:cNvSpPr>
              <p:nvPr/>
            </p:nvSpPr>
            <p:spPr bwMode="auto">
              <a:xfrm>
                <a:off x="1769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18" name="Rectangle 423"/>
              <p:cNvSpPr>
                <a:spLocks noChangeArrowheads="1"/>
              </p:cNvSpPr>
              <p:nvPr/>
            </p:nvSpPr>
            <p:spPr bwMode="auto">
              <a:xfrm>
                <a:off x="1750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19" name="Rectangle 424"/>
              <p:cNvSpPr>
                <a:spLocks noChangeArrowheads="1"/>
              </p:cNvSpPr>
              <p:nvPr/>
            </p:nvSpPr>
            <p:spPr bwMode="auto">
              <a:xfrm>
                <a:off x="1760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20" name="Rectangle 425"/>
              <p:cNvSpPr>
                <a:spLocks noChangeArrowheads="1"/>
              </p:cNvSpPr>
              <p:nvPr/>
            </p:nvSpPr>
            <p:spPr bwMode="auto">
              <a:xfrm>
                <a:off x="1769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21" name="Rectangle 426"/>
              <p:cNvSpPr>
                <a:spLocks noChangeArrowheads="1"/>
              </p:cNvSpPr>
              <p:nvPr/>
            </p:nvSpPr>
            <p:spPr bwMode="auto">
              <a:xfrm>
                <a:off x="1753" y="3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22" name="Rectangle 427"/>
              <p:cNvSpPr>
                <a:spLocks noChangeArrowheads="1"/>
              </p:cNvSpPr>
              <p:nvPr/>
            </p:nvSpPr>
            <p:spPr bwMode="auto">
              <a:xfrm>
                <a:off x="1756" y="317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23" name="Rectangle 428"/>
              <p:cNvSpPr>
                <a:spLocks noChangeArrowheads="1"/>
              </p:cNvSpPr>
              <p:nvPr/>
            </p:nvSpPr>
            <p:spPr bwMode="auto">
              <a:xfrm>
                <a:off x="1763" y="3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24" name="Rectangle 429"/>
              <p:cNvSpPr>
                <a:spLocks noChangeArrowheads="1"/>
              </p:cNvSpPr>
              <p:nvPr/>
            </p:nvSpPr>
            <p:spPr bwMode="auto">
              <a:xfrm>
                <a:off x="1766" y="3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25" name="Rectangle 430"/>
              <p:cNvSpPr>
                <a:spLocks noChangeArrowheads="1"/>
              </p:cNvSpPr>
              <p:nvPr/>
            </p:nvSpPr>
            <p:spPr bwMode="auto">
              <a:xfrm>
                <a:off x="1760" y="31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26" name="Rectangle 431"/>
              <p:cNvSpPr>
                <a:spLocks noChangeArrowheads="1"/>
              </p:cNvSpPr>
              <p:nvPr/>
            </p:nvSpPr>
            <p:spPr bwMode="auto">
              <a:xfrm>
                <a:off x="1763" y="31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27" name="Rectangle 432"/>
              <p:cNvSpPr>
                <a:spLocks noChangeArrowheads="1"/>
              </p:cNvSpPr>
              <p:nvPr/>
            </p:nvSpPr>
            <p:spPr bwMode="auto">
              <a:xfrm>
                <a:off x="1756" y="316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28" name="Rectangle 433"/>
              <p:cNvSpPr>
                <a:spLocks noChangeArrowheads="1"/>
              </p:cNvSpPr>
              <p:nvPr/>
            </p:nvSpPr>
            <p:spPr bwMode="auto">
              <a:xfrm>
                <a:off x="1763" y="31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29" name="Rectangle 434"/>
              <p:cNvSpPr>
                <a:spLocks noChangeArrowheads="1"/>
              </p:cNvSpPr>
              <p:nvPr/>
            </p:nvSpPr>
            <p:spPr bwMode="auto">
              <a:xfrm>
                <a:off x="1753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30" name="Rectangle 435"/>
              <p:cNvSpPr>
                <a:spLocks noChangeArrowheads="1"/>
              </p:cNvSpPr>
              <p:nvPr/>
            </p:nvSpPr>
            <p:spPr bwMode="auto">
              <a:xfrm>
                <a:off x="1763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31" name="Rectangle 436"/>
              <p:cNvSpPr>
                <a:spLocks noChangeArrowheads="1"/>
              </p:cNvSpPr>
              <p:nvPr/>
            </p:nvSpPr>
            <p:spPr bwMode="auto">
              <a:xfrm>
                <a:off x="1750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32" name="Rectangle 437"/>
              <p:cNvSpPr>
                <a:spLocks noChangeArrowheads="1"/>
              </p:cNvSpPr>
              <p:nvPr/>
            </p:nvSpPr>
            <p:spPr bwMode="auto">
              <a:xfrm>
                <a:off x="1763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33" name="Rectangle 438"/>
              <p:cNvSpPr>
                <a:spLocks noChangeArrowheads="1"/>
              </p:cNvSpPr>
              <p:nvPr/>
            </p:nvSpPr>
            <p:spPr bwMode="auto">
              <a:xfrm>
                <a:off x="1750" y="31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34" name="Rectangle 439"/>
              <p:cNvSpPr>
                <a:spLocks noChangeArrowheads="1"/>
              </p:cNvSpPr>
              <p:nvPr/>
            </p:nvSpPr>
            <p:spPr bwMode="auto">
              <a:xfrm>
                <a:off x="1753" y="31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35" name="Rectangle 440"/>
              <p:cNvSpPr>
                <a:spLocks noChangeArrowheads="1"/>
              </p:cNvSpPr>
              <p:nvPr/>
            </p:nvSpPr>
            <p:spPr bwMode="auto">
              <a:xfrm>
                <a:off x="1756" y="316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36" name="Rectangle 441"/>
              <p:cNvSpPr>
                <a:spLocks noChangeArrowheads="1"/>
              </p:cNvSpPr>
              <p:nvPr/>
            </p:nvSpPr>
            <p:spPr bwMode="auto">
              <a:xfrm>
                <a:off x="1760" y="31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37" name="Rectangle 442"/>
              <p:cNvSpPr>
                <a:spLocks noChangeArrowheads="1"/>
              </p:cNvSpPr>
              <p:nvPr/>
            </p:nvSpPr>
            <p:spPr bwMode="auto">
              <a:xfrm>
                <a:off x="1763" y="31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38" name="Rectangle 443"/>
              <p:cNvSpPr>
                <a:spLocks noChangeArrowheads="1"/>
              </p:cNvSpPr>
              <p:nvPr/>
            </p:nvSpPr>
            <p:spPr bwMode="auto">
              <a:xfrm>
                <a:off x="1766" y="31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39" name="Rectangle 444"/>
              <p:cNvSpPr>
                <a:spLocks noChangeArrowheads="1"/>
              </p:cNvSpPr>
              <p:nvPr/>
            </p:nvSpPr>
            <p:spPr bwMode="auto">
              <a:xfrm>
                <a:off x="1769" y="31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40" name="Rectangle 445"/>
              <p:cNvSpPr>
                <a:spLocks noChangeArrowheads="1"/>
              </p:cNvSpPr>
              <p:nvPr/>
            </p:nvSpPr>
            <p:spPr bwMode="auto">
              <a:xfrm>
                <a:off x="1763" y="31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41" name="Rectangle 446"/>
              <p:cNvSpPr>
                <a:spLocks noChangeArrowheads="1"/>
              </p:cNvSpPr>
              <p:nvPr/>
            </p:nvSpPr>
            <p:spPr bwMode="auto">
              <a:xfrm>
                <a:off x="1760" y="3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42" name="Rectangle 447"/>
              <p:cNvSpPr>
                <a:spLocks noChangeArrowheads="1"/>
              </p:cNvSpPr>
              <p:nvPr/>
            </p:nvSpPr>
            <p:spPr bwMode="auto">
              <a:xfrm>
                <a:off x="1763" y="3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43" name="Rectangle 448"/>
              <p:cNvSpPr>
                <a:spLocks noChangeArrowheads="1"/>
              </p:cNvSpPr>
              <p:nvPr/>
            </p:nvSpPr>
            <p:spPr bwMode="auto">
              <a:xfrm>
                <a:off x="1756" y="315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44" name="Rectangle 449"/>
              <p:cNvSpPr>
                <a:spLocks noChangeArrowheads="1"/>
              </p:cNvSpPr>
              <p:nvPr/>
            </p:nvSpPr>
            <p:spPr bwMode="auto">
              <a:xfrm>
                <a:off x="1763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45" name="Rectangle 450"/>
              <p:cNvSpPr>
                <a:spLocks noChangeArrowheads="1"/>
              </p:cNvSpPr>
              <p:nvPr/>
            </p:nvSpPr>
            <p:spPr bwMode="auto">
              <a:xfrm>
                <a:off x="1753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46" name="Rectangle 451"/>
              <p:cNvSpPr>
                <a:spLocks noChangeArrowheads="1"/>
              </p:cNvSpPr>
              <p:nvPr/>
            </p:nvSpPr>
            <p:spPr bwMode="auto">
              <a:xfrm>
                <a:off x="1763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47" name="Rectangle 452"/>
              <p:cNvSpPr>
                <a:spLocks noChangeArrowheads="1"/>
              </p:cNvSpPr>
              <p:nvPr/>
            </p:nvSpPr>
            <p:spPr bwMode="auto">
              <a:xfrm>
                <a:off x="1750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48" name="Rectangle 453"/>
              <p:cNvSpPr>
                <a:spLocks noChangeArrowheads="1"/>
              </p:cNvSpPr>
              <p:nvPr/>
            </p:nvSpPr>
            <p:spPr bwMode="auto">
              <a:xfrm>
                <a:off x="1763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49" name="Rectangle 454"/>
              <p:cNvSpPr>
                <a:spLocks noChangeArrowheads="1"/>
              </p:cNvSpPr>
              <p:nvPr/>
            </p:nvSpPr>
            <p:spPr bwMode="auto">
              <a:xfrm>
                <a:off x="1750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50" name="Rectangle 455"/>
              <p:cNvSpPr>
                <a:spLocks noChangeArrowheads="1"/>
              </p:cNvSpPr>
              <p:nvPr/>
            </p:nvSpPr>
            <p:spPr bwMode="auto">
              <a:xfrm>
                <a:off x="1753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51" name="Rectangle 456"/>
              <p:cNvSpPr>
                <a:spLocks noChangeArrowheads="1"/>
              </p:cNvSpPr>
              <p:nvPr/>
            </p:nvSpPr>
            <p:spPr bwMode="auto">
              <a:xfrm>
                <a:off x="1756" y="314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52" name="Rectangle 457"/>
              <p:cNvSpPr>
                <a:spLocks noChangeArrowheads="1"/>
              </p:cNvSpPr>
              <p:nvPr/>
            </p:nvSpPr>
            <p:spPr bwMode="auto">
              <a:xfrm>
                <a:off x="1760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53" name="Rectangle 458"/>
              <p:cNvSpPr>
                <a:spLocks noChangeArrowheads="1"/>
              </p:cNvSpPr>
              <p:nvPr/>
            </p:nvSpPr>
            <p:spPr bwMode="auto">
              <a:xfrm>
                <a:off x="1763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54" name="Rectangle 459"/>
              <p:cNvSpPr>
                <a:spLocks noChangeArrowheads="1"/>
              </p:cNvSpPr>
              <p:nvPr/>
            </p:nvSpPr>
            <p:spPr bwMode="auto">
              <a:xfrm>
                <a:off x="1766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55" name="Rectangle 460"/>
              <p:cNvSpPr>
                <a:spLocks noChangeArrowheads="1"/>
              </p:cNvSpPr>
              <p:nvPr/>
            </p:nvSpPr>
            <p:spPr bwMode="auto">
              <a:xfrm>
                <a:off x="1769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56" name="Rectangle 461"/>
              <p:cNvSpPr>
                <a:spLocks noChangeArrowheads="1"/>
              </p:cNvSpPr>
              <p:nvPr/>
            </p:nvSpPr>
            <p:spPr bwMode="auto">
              <a:xfrm>
                <a:off x="1763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57" name="Rectangle 462"/>
              <p:cNvSpPr>
                <a:spLocks noChangeArrowheads="1"/>
              </p:cNvSpPr>
              <p:nvPr/>
            </p:nvSpPr>
            <p:spPr bwMode="auto">
              <a:xfrm>
                <a:off x="1753" y="3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58" name="Rectangle 463"/>
              <p:cNvSpPr>
                <a:spLocks noChangeArrowheads="1"/>
              </p:cNvSpPr>
              <p:nvPr/>
            </p:nvSpPr>
            <p:spPr bwMode="auto">
              <a:xfrm>
                <a:off x="1756" y="313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59" name="Rectangle 464"/>
              <p:cNvSpPr>
                <a:spLocks noChangeArrowheads="1"/>
              </p:cNvSpPr>
              <p:nvPr/>
            </p:nvSpPr>
            <p:spPr bwMode="auto">
              <a:xfrm>
                <a:off x="1760" y="3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60" name="Rectangle 465"/>
              <p:cNvSpPr>
                <a:spLocks noChangeArrowheads="1"/>
              </p:cNvSpPr>
              <p:nvPr/>
            </p:nvSpPr>
            <p:spPr bwMode="auto">
              <a:xfrm>
                <a:off x="1763" y="3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61" name="Rectangle 466"/>
              <p:cNvSpPr>
                <a:spLocks noChangeArrowheads="1"/>
              </p:cNvSpPr>
              <p:nvPr/>
            </p:nvSpPr>
            <p:spPr bwMode="auto">
              <a:xfrm>
                <a:off x="1766" y="3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62" name="Rectangle 467"/>
              <p:cNvSpPr>
                <a:spLocks noChangeArrowheads="1"/>
              </p:cNvSpPr>
              <p:nvPr/>
            </p:nvSpPr>
            <p:spPr bwMode="auto">
              <a:xfrm>
                <a:off x="1750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63" name="Rectangle 468"/>
              <p:cNvSpPr>
                <a:spLocks noChangeArrowheads="1"/>
              </p:cNvSpPr>
              <p:nvPr/>
            </p:nvSpPr>
            <p:spPr bwMode="auto">
              <a:xfrm>
                <a:off x="1769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64" name="Rectangle 469"/>
              <p:cNvSpPr>
                <a:spLocks noChangeArrowheads="1"/>
              </p:cNvSpPr>
              <p:nvPr/>
            </p:nvSpPr>
            <p:spPr bwMode="auto">
              <a:xfrm>
                <a:off x="1750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65" name="Rectangle 470"/>
              <p:cNvSpPr>
                <a:spLocks noChangeArrowheads="1"/>
              </p:cNvSpPr>
              <p:nvPr/>
            </p:nvSpPr>
            <p:spPr bwMode="auto">
              <a:xfrm>
                <a:off x="1769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66" name="Rectangle 471"/>
              <p:cNvSpPr>
                <a:spLocks noChangeArrowheads="1"/>
              </p:cNvSpPr>
              <p:nvPr/>
            </p:nvSpPr>
            <p:spPr bwMode="auto">
              <a:xfrm>
                <a:off x="1750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67" name="Rectangle 472"/>
              <p:cNvSpPr>
                <a:spLocks noChangeArrowheads="1"/>
              </p:cNvSpPr>
              <p:nvPr/>
            </p:nvSpPr>
            <p:spPr bwMode="auto">
              <a:xfrm>
                <a:off x="1769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68" name="Rectangle 473"/>
              <p:cNvSpPr>
                <a:spLocks noChangeArrowheads="1"/>
              </p:cNvSpPr>
              <p:nvPr/>
            </p:nvSpPr>
            <p:spPr bwMode="auto">
              <a:xfrm>
                <a:off x="1753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69" name="Rectangle 474"/>
              <p:cNvSpPr>
                <a:spLocks noChangeArrowheads="1"/>
              </p:cNvSpPr>
              <p:nvPr/>
            </p:nvSpPr>
            <p:spPr bwMode="auto">
              <a:xfrm>
                <a:off x="1756" y="312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70" name="Rectangle 475"/>
              <p:cNvSpPr>
                <a:spLocks noChangeArrowheads="1"/>
              </p:cNvSpPr>
              <p:nvPr/>
            </p:nvSpPr>
            <p:spPr bwMode="auto">
              <a:xfrm>
                <a:off x="1760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71" name="Rectangle 476"/>
              <p:cNvSpPr>
                <a:spLocks noChangeArrowheads="1"/>
              </p:cNvSpPr>
              <p:nvPr/>
            </p:nvSpPr>
            <p:spPr bwMode="auto">
              <a:xfrm>
                <a:off x="1763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72" name="Rectangle 477"/>
              <p:cNvSpPr>
                <a:spLocks noChangeArrowheads="1"/>
              </p:cNvSpPr>
              <p:nvPr/>
            </p:nvSpPr>
            <p:spPr bwMode="auto">
              <a:xfrm>
                <a:off x="1766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73" name="Rectangle 478"/>
              <p:cNvSpPr>
                <a:spLocks noChangeArrowheads="1"/>
              </p:cNvSpPr>
              <p:nvPr/>
            </p:nvSpPr>
            <p:spPr bwMode="auto">
              <a:xfrm>
                <a:off x="1753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74" name="Rectangle 479"/>
              <p:cNvSpPr>
                <a:spLocks noChangeArrowheads="1"/>
              </p:cNvSpPr>
              <p:nvPr/>
            </p:nvSpPr>
            <p:spPr bwMode="auto">
              <a:xfrm>
                <a:off x="1756" y="311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75" name="Rectangle 480"/>
              <p:cNvSpPr>
                <a:spLocks noChangeArrowheads="1"/>
              </p:cNvSpPr>
              <p:nvPr/>
            </p:nvSpPr>
            <p:spPr bwMode="auto">
              <a:xfrm>
                <a:off x="1763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76" name="Rectangle 481"/>
              <p:cNvSpPr>
                <a:spLocks noChangeArrowheads="1"/>
              </p:cNvSpPr>
              <p:nvPr/>
            </p:nvSpPr>
            <p:spPr bwMode="auto">
              <a:xfrm>
                <a:off x="1766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77" name="Rectangle 482"/>
              <p:cNvSpPr>
                <a:spLocks noChangeArrowheads="1"/>
              </p:cNvSpPr>
              <p:nvPr/>
            </p:nvSpPr>
            <p:spPr bwMode="auto">
              <a:xfrm>
                <a:off x="1750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78" name="Rectangle 483"/>
              <p:cNvSpPr>
                <a:spLocks noChangeArrowheads="1"/>
              </p:cNvSpPr>
              <p:nvPr/>
            </p:nvSpPr>
            <p:spPr bwMode="auto">
              <a:xfrm>
                <a:off x="1760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79" name="Rectangle 484"/>
              <p:cNvSpPr>
                <a:spLocks noChangeArrowheads="1"/>
              </p:cNvSpPr>
              <p:nvPr/>
            </p:nvSpPr>
            <p:spPr bwMode="auto">
              <a:xfrm>
                <a:off x="1769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80" name="Rectangle 485"/>
              <p:cNvSpPr>
                <a:spLocks noChangeArrowheads="1"/>
              </p:cNvSpPr>
              <p:nvPr/>
            </p:nvSpPr>
            <p:spPr bwMode="auto">
              <a:xfrm>
                <a:off x="1750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81" name="Rectangle 486"/>
              <p:cNvSpPr>
                <a:spLocks noChangeArrowheads="1"/>
              </p:cNvSpPr>
              <p:nvPr/>
            </p:nvSpPr>
            <p:spPr bwMode="auto">
              <a:xfrm>
                <a:off x="1760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82" name="Rectangle 487"/>
              <p:cNvSpPr>
                <a:spLocks noChangeArrowheads="1"/>
              </p:cNvSpPr>
              <p:nvPr/>
            </p:nvSpPr>
            <p:spPr bwMode="auto">
              <a:xfrm>
                <a:off x="1769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83" name="Rectangle 488"/>
              <p:cNvSpPr>
                <a:spLocks noChangeArrowheads="1"/>
              </p:cNvSpPr>
              <p:nvPr/>
            </p:nvSpPr>
            <p:spPr bwMode="auto">
              <a:xfrm>
                <a:off x="1750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84" name="Rectangle 489"/>
              <p:cNvSpPr>
                <a:spLocks noChangeArrowheads="1"/>
              </p:cNvSpPr>
              <p:nvPr/>
            </p:nvSpPr>
            <p:spPr bwMode="auto">
              <a:xfrm>
                <a:off x="1760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85" name="Rectangle 490"/>
              <p:cNvSpPr>
                <a:spLocks noChangeArrowheads="1"/>
              </p:cNvSpPr>
              <p:nvPr/>
            </p:nvSpPr>
            <p:spPr bwMode="auto">
              <a:xfrm>
                <a:off x="1769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86" name="Rectangle 491"/>
              <p:cNvSpPr>
                <a:spLocks noChangeArrowheads="1"/>
              </p:cNvSpPr>
              <p:nvPr/>
            </p:nvSpPr>
            <p:spPr bwMode="auto">
              <a:xfrm>
                <a:off x="1753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87" name="Rectangle 492"/>
              <p:cNvSpPr>
                <a:spLocks noChangeArrowheads="1"/>
              </p:cNvSpPr>
              <p:nvPr/>
            </p:nvSpPr>
            <p:spPr bwMode="auto">
              <a:xfrm>
                <a:off x="1756" y="310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88" name="Rectangle 493"/>
              <p:cNvSpPr>
                <a:spLocks noChangeArrowheads="1"/>
              </p:cNvSpPr>
              <p:nvPr/>
            </p:nvSpPr>
            <p:spPr bwMode="auto">
              <a:xfrm>
                <a:off x="1763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89" name="Rectangle 494"/>
              <p:cNvSpPr>
                <a:spLocks noChangeArrowheads="1"/>
              </p:cNvSpPr>
              <p:nvPr/>
            </p:nvSpPr>
            <p:spPr bwMode="auto">
              <a:xfrm>
                <a:off x="1766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90" name="Rectangle 495"/>
              <p:cNvSpPr>
                <a:spLocks noChangeArrowheads="1"/>
              </p:cNvSpPr>
              <p:nvPr/>
            </p:nvSpPr>
            <p:spPr bwMode="auto">
              <a:xfrm>
                <a:off x="1753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91" name="Rectangle 496"/>
              <p:cNvSpPr>
                <a:spLocks noChangeArrowheads="1"/>
              </p:cNvSpPr>
              <p:nvPr/>
            </p:nvSpPr>
            <p:spPr bwMode="auto">
              <a:xfrm>
                <a:off x="1756" y="309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92" name="Rectangle 497"/>
              <p:cNvSpPr>
                <a:spLocks noChangeArrowheads="1"/>
              </p:cNvSpPr>
              <p:nvPr/>
            </p:nvSpPr>
            <p:spPr bwMode="auto">
              <a:xfrm>
                <a:off x="1766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93" name="Rectangle 498"/>
              <p:cNvSpPr>
                <a:spLocks noChangeArrowheads="1"/>
              </p:cNvSpPr>
              <p:nvPr/>
            </p:nvSpPr>
            <p:spPr bwMode="auto">
              <a:xfrm>
                <a:off x="1750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94" name="Rectangle 499"/>
              <p:cNvSpPr>
                <a:spLocks noChangeArrowheads="1"/>
              </p:cNvSpPr>
              <p:nvPr/>
            </p:nvSpPr>
            <p:spPr bwMode="auto">
              <a:xfrm>
                <a:off x="1760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95" name="Rectangle 500"/>
              <p:cNvSpPr>
                <a:spLocks noChangeArrowheads="1"/>
              </p:cNvSpPr>
              <p:nvPr/>
            </p:nvSpPr>
            <p:spPr bwMode="auto">
              <a:xfrm>
                <a:off x="1769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96" name="Rectangle 501"/>
              <p:cNvSpPr>
                <a:spLocks noChangeArrowheads="1"/>
              </p:cNvSpPr>
              <p:nvPr/>
            </p:nvSpPr>
            <p:spPr bwMode="auto">
              <a:xfrm>
                <a:off x="1750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97" name="Rectangle 502"/>
              <p:cNvSpPr>
                <a:spLocks noChangeArrowheads="1"/>
              </p:cNvSpPr>
              <p:nvPr/>
            </p:nvSpPr>
            <p:spPr bwMode="auto">
              <a:xfrm>
                <a:off x="1760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98" name="Rectangle 503"/>
              <p:cNvSpPr>
                <a:spLocks noChangeArrowheads="1"/>
              </p:cNvSpPr>
              <p:nvPr/>
            </p:nvSpPr>
            <p:spPr bwMode="auto">
              <a:xfrm>
                <a:off x="1769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99" name="Rectangle 504"/>
              <p:cNvSpPr>
                <a:spLocks noChangeArrowheads="1"/>
              </p:cNvSpPr>
              <p:nvPr/>
            </p:nvSpPr>
            <p:spPr bwMode="auto">
              <a:xfrm>
                <a:off x="1750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00" name="Rectangle 505"/>
              <p:cNvSpPr>
                <a:spLocks noChangeArrowheads="1"/>
              </p:cNvSpPr>
              <p:nvPr/>
            </p:nvSpPr>
            <p:spPr bwMode="auto">
              <a:xfrm>
                <a:off x="1760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01" name="Rectangle 506"/>
              <p:cNvSpPr>
                <a:spLocks noChangeArrowheads="1"/>
              </p:cNvSpPr>
              <p:nvPr/>
            </p:nvSpPr>
            <p:spPr bwMode="auto">
              <a:xfrm>
                <a:off x="1769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02" name="Rectangle 507"/>
              <p:cNvSpPr>
                <a:spLocks noChangeArrowheads="1"/>
              </p:cNvSpPr>
              <p:nvPr/>
            </p:nvSpPr>
            <p:spPr bwMode="auto">
              <a:xfrm>
                <a:off x="1753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03" name="Rectangle 508"/>
              <p:cNvSpPr>
                <a:spLocks noChangeArrowheads="1"/>
              </p:cNvSpPr>
              <p:nvPr/>
            </p:nvSpPr>
            <p:spPr bwMode="auto">
              <a:xfrm>
                <a:off x="1763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04" name="Rectangle 509"/>
              <p:cNvSpPr>
                <a:spLocks noChangeArrowheads="1"/>
              </p:cNvSpPr>
              <p:nvPr/>
            </p:nvSpPr>
            <p:spPr bwMode="auto">
              <a:xfrm>
                <a:off x="1766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05" name="Rectangle 510"/>
              <p:cNvSpPr>
                <a:spLocks noChangeArrowheads="1"/>
              </p:cNvSpPr>
              <p:nvPr/>
            </p:nvSpPr>
            <p:spPr bwMode="auto">
              <a:xfrm>
                <a:off x="1769" y="30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06" name="Rectangle 511"/>
              <p:cNvSpPr>
                <a:spLocks noChangeArrowheads="1"/>
              </p:cNvSpPr>
              <p:nvPr/>
            </p:nvSpPr>
            <p:spPr bwMode="auto">
              <a:xfrm>
                <a:off x="1760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07" name="Rectangle 512"/>
              <p:cNvSpPr>
                <a:spLocks noChangeArrowheads="1"/>
              </p:cNvSpPr>
              <p:nvPr/>
            </p:nvSpPr>
            <p:spPr bwMode="auto">
              <a:xfrm>
                <a:off x="1763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08" name="Rectangle 513"/>
              <p:cNvSpPr>
                <a:spLocks noChangeArrowheads="1"/>
              </p:cNvSpPr>
              <p:nvPr/>
            </p:nvSpPr>
            <p:spPr bwMode="auto">
              <a:xfrm>
                <a:off x="1766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09" name="Rectangle 514"/>
              <p:cNvSpPr>
                <a:spLocks noChangeArrowheads="1"/>
              </p:cNvSpPr>
              <p:nvPr/>
            </p:nvSpPr>
            <p:spPr bwMode="auto">
              <a:xfrm>
                <a:off x="1753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10" name="Rectangle 515"/>
              <p:cNvSpPr>
                <a:spLocks noChangeArrowheads="1"/>
              </p:cNvSpPr>
              <p:nvPr/>
            </p:nvSpPr>
            <p:spPr bwMode="auto">
              <a:xfrm>
                <a:off x="1756" y="307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11" name="Rectangle 516"/>
              <p:cNvSpPr>
                <a:spLocks noChangeArrowheads="1"/>
              </p:cNvSpPr>
              <p:nvPr/>
            </p:nvSpPr>
            <p:spPr bwMode="auto">
              <a:xfrm>
                <a:off x="1763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12" name="Rectangle 517"/>
              <p:cNvSpPr>
                <a:spLocks noChangeArrowheads="1"/>
              </p:cNvSpPr>
              <p:nvPr/>
            </p:nvSpPr>
            <p:spPr bwMode="auto">
              <a:xfrm>
                <a:off x="1750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13" name="Rectangle 518"/>
              <p:cNvSpPr>
                <a:spLocks noChangeArrowheads="1"/>
              </p:cNvSpPr>
              <p:nvPr/>
            </p:nvSpPr>
            <p:spPr bwMode="auto">
              <a:xfrm>
                <a:off x="1763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14" name="Rectangle 519"/>
              <p:cNvSpPr>
                <a:spLocks noChangeArrowheads="1"/>
              </p:cNvSpPr>
              <p:nvPr/>
            </p:nvSpPr>
            <p:spPr bwMode="auto">
              <a:xfrm>
                <a:off x="1753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15" name="Rectangle 520"/>
              <p:cNvSpPr>
                <a:spLocks noChangeArrowheads="1"/>
              </p:cNvSpPr>
              <p:nvPr/>
            </p:nvSpPr>
            <p:spPr bwMode="auto">
              <a:xfrm>
                <a:off x="1756" y="306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16" name="Rectangle 521"/>
              <p:cNvSpPr>
                <a:spLocks noChangeArrowheads="1"/>
              </p:cNvSpPr>
              <p:nvPr/>
            </p:nvSpPr>
            <p:spPr bwMode="auto">
              <a:xfrm>
                <a:off x="1763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17" name="Rectangle 522"/>
              <p:cNvSpPr>
                <a:spLocks noChangeArrowheads="1"/>
              </p:cNvSpPr>
              <p:nvPr/>
            </p:nvSpPr>
            <p:spPr bwMode="auto">
              <a:xfrm>
                <a:off x="1760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18" name="Rectangle 523"/>
              <p:cNvSpPr>
                <a:spLocks noChangeArrowheads="1"/>
              </p:cNvSpPr>
              <p:nvPr/>
            </p:nvSpPr>
            <p:spPr bwMode="auto">
              <a:xfrm>
                <a:off x="1763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19" name="Rectangle 524"/>
              <p:cNvSpPr>
                <a:spLocks noChangeArrowheads="1"/>
              </p:cNvSpPr>
              <p:nvPr/>
            </p:nvSpPr>
            <p:spPr bwMode="auto">
              <a:xfrm>
                <a:off x="1766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20" name="Rectangle 525"/>
              <p:cNvSpPr>
                <a:spLocks noChangeArrowheads="1"/>
              </p:cNvSpPr>
              <p:nvPr/>
            </p:nvSpPr>
            <p:spPr bwMode="auto">
              <a:xfrm>
                <a:off x="1769" y="30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21" name="Rectangle 526"/>
              <p:cNvSpPr>
                <a:spLocks noChangeArrowheads="1"/>
              </p:cNvSpPr>
              <p:nvPr/>
            </p:nvSpPr>
            <p:spPr bwMode="auto">
              <a:xfrm>
                <a:off x="1769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22" name="Rectangle 527"/>
              <p:cNvSpPr>
                <a:spLocks noChangeArrowheads="1"/>
              </p:cNvSpPr>
              <p:nvPr/>
            </p:nvSpPr>
            <p:spPr bwMode="auto">
              <a:xfrm>
                <a:off x="1772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23" name="Rectangle 528"/>
              <p:cNvSpPr>
                <a:spLocks noChangeArrowheads="1"/>
              </p:cNvSpPr>
              <p:nvPr/>
            </p:nvSpPr>
            <p:spPr bwMode="auto">
              <a:xfrm>
                <a:off x="1756" y="303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24" name="Rectangle 529"/>
              <p:cNvSpPr>
                <a:spLocks noChangeArrowheads="1"/>
              </p:cNvSpPr>
              <p:nvPr/>
            </p:nvSpPr>
            <p:spPr bwMode="auto">
              <a:xfrm>
                <a:off x="1750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25" name="Rectangle 530"/>
              <p:cNvSpPr>
                <a:spLocks noChangeArrowheads="1"/>
              </p:cNvSpPr>
              <p:nvPr/>
            </p:nvSpPr>
            <p:spPr bwMode="auto">
              <a:xfrm>
                <a:off x="1753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26" name="Rectangle 531"/>
              <p:cNvSpPr>
                <a:spLocks noChangeArrowheads="1"/>
              </p:cNvSpPr>
              <p:nvPr/>
            </p:nvSpPr>
            <p:spPr bwMode="auto">
              <a:xfrm>
                <a:off x="1756" y="302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27" name="Rectangle 532"/>
              <p:cNvSpPr>
                <a:spLocks noChangeArrowheads="1"/>
              </p:cNvSpPr>
              <p:nvPr/>
            </p:nvSpPr>
            <p:spPr bwMode="auto">
              <a:xfrm>
                <a:off x="1760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28" name="Rectangle 533"/>
              <p:cNvSpPr>
                <a:spLocks noChangeArrowheads="1"/>
              </p:cNvSpPr>
              <p:nvPr/>
            </p:nvSpPr>
            <p:spPr bwMode="auto">
              <a:xfrm>
                <a:off x="1763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29" name="Rectangle 534"/>
              <p:cNvSpPr>
                <a:spLocks noChangeArrowheads="1"/>
              </p:cNvSpPr>
              <p:nvPr/>
            </p:nvSpPr>
            <p:spPr bwMode="auto">
              <a:xfrm>
                <a:off x="1766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30" name="Rectangle 535"/>
              <p:cNvSpPr>
                <a:spLocks noChangeArrowheads="1"/>
              </p:cNvSpPr>
              <p:nvPr/>
            </p:nvSpPr>
            <p:spPr bwMode="auto">
              <a:xfrm>
                <a:off x="1769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31" name="Rectangle 536"/>
              <p:cNvSpPr>
                <a:spLocks noChangeArrowheads="1"/>
              </p:cNvSpPr>
              <p:nvPr/>
            </p:nvSpPr>
            <p:spPr bwMode="auto">
              <a:xfrm>
                <a:off x="1756" y="3023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32" name="Rectangle 537"/>
              <p:cNvSpPr>
                <a:spLocks noChangeArrowheads="1"/>
              </p:cNvSpPr>
              <p:nvPr/>
            </p:nvSpPr>
            <p:spPr bwMode="auto">
              <a:xfrm>
                <a:off x="1769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33" name="Rectangle 538"/>
              <p:cNvSpPr>
                <a:spLocks noChangeArrowheads="1"/>
              </p:cNvSpPr>
              <p:nvPr/>
            </p:nvSpPr>
            <p:spPr bwMode="auto">
              <a:xfrm>
                <a:off x="1756" y="302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34" name="Rectangle 539"/>
              <p:cNvSpPr>
                <a:spLocks noChangeArrowheads="1"/>
              </p:cNvSpPr>
              <p:nvPr/>
            </p:nvSpPr>
            <p:spPr bwMode="auto">
              <a:xfrm>
                <a:off x="1769" y="3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35" name="Rectangle 540"/>
              <p:cNvSpPr>
                <a:spLocks noChangeArrowheads="1"/>
              </p:cNvSpPr>
              <p:nvPr/>
            </p:nvSpPr>
            <p:spPr bwMode="auto">
              <a:xfrm>
                <a:off x="1760" y="30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36" name="Rectangle 541"/>
              <p:cNvSpPr>
                <a:spLocks noChangeArrowheads="1"/>
              </p:cNvSpPr>
              <p:nvPr/>
            </p:nvSpPr>
            <p:spPr bwMode="auto">
              <a:xfrm>
                <a:off x="1766" y="30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37" name="Rectangle 542"/>
              <p:cNvSpPr>
                <a:spLocks noChangeArrowheads="1"/>
              </p:cNvSpPr>
              <p:nvPr/>
            </p:nvSpPr>
            <p:spPr bwMode="auto">
              <a:xfrm>
                <a:off x="1763" y="30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38" name="Rectangle 543"/>
              <p:cNvSpPr>
                <a:spLocks noChangeArrowheads="1"/>
              </p:cNvSpPr>
              <p:nvPr/>
            </p:nvSpPr>
            <p:spPr bwMode="auto">
              <a:xfrm>
                <a:off x="1760" y="30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39" name="Rectangle 544"/>
              <p:cNvSpPr>
                <a:spLocks noChangeArrowheads="1"/>
              </p:cNvSpPr>
              <p:nvPr/>
            </p:nvSpPr>
            <p:spPr bwMode="auto">
              <a:xfrm>
                <a:off x="1766" y="30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40" name="Rectangle 545"/>
              <p:cNvSpPr>
                <a:spLocks noChangeArrowheads="1"/>
              </p:cNvSpPr>
              <p:nvPr/>
            </p:nvSpPr>
            <p:spPr bwMode="auto">
              <a:xfrm>
                <a:off x="1756" y="300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41" name="Rectangle 546"/>
              <p:cNvSpPr>
                <a:spLocks noChangeArrowheads="1"/>
              </p:cNvSpPr>
              <p:nvPr/>
            </p:nvSpPr>
            <p:spPr bwMode="auto">
              <a:xfrm>
                <a:off x="1769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42" name="Rectangle 547"/>
              <p:cNvSpPr>
                <a:spLocks noChangeArrowheads="1"/>
              </p:cNvSpPr>
              <p:nvPr/>
            </p:nvSpPr>
            <p:spPr bwMode="auto">
              <a:xfrm>
                <a:off x="1750" y="29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43" name="Rectangle 548"/>
              <p:cNvSpPr>
                <a:spLocks noChangeArrowheads="1"/>
              </p:cNvSpPr>
              <p:nvPr/>
            </p:nvSpPr>
            <p:spPr bwMode="auto">
              <a:xfrm>
                <a:off x="1750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44" name="Rectangle 549"/>
              <p:cNvSpPr>
                <a:spLocks noChangeArrowheads="1"/>
              </p:cNvSpPr>
              <p:nvPr/>
            </p:nvSpPr>
            <p:spPr bwMode="auto">
              <a:xfrm>
                <a:off x="1750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45" name="Rectangle 550"/>
              <p:cNvSpPr>
                <a:spLocks noChangeArrowheads="1"/>
              </p:cNvSpPr>
              <p:nvPr/>
            </p:nvSpPr>
            <p:spPr bwMode="auto">
              <a:xfrm>
                <a:off x="1753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46" name="Rectangle 551"/>
              <p:cNvSpPr>
                <a:spLocks noChangeArrowheads="1"/>
              </p:cNvSpPr>
              <p:nvPr/>
            </p:nvSpPr>
            <p:spPr bwMode="auto">
              <a:xfrm>
                <a:off x="1756" y="298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47" name="Rectangle 552"/>
              <p:cNvSpPr>
                <a:spLocks noChangeArrowheads="1"/>
              </p:cNvSpPr>
              <p:nvPr/>
            </p:nvSpPr>
            <p:spPr bwMode="auto">
              <a:xfrm>
                <a:off x="1760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48" name="Rectangle 553"/>
              <p:cNvSpPr>
                <a:spLocks noChangeArrowheads="1"/>
              </p:cNvSpPr>
              <p:nvPr/>
            </p:nvSpPr>
            <p:spPr bwMode="auto">
              <a:xfrm>
                <a:off x="1763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49" name="Rectangle 554"/>
              <p:cNvSpPr>
                <a:spLocks noChangeArrowheads="1"/>
              </p:cNvSpPr>
              <p:nvPr/>
            </p:nvSpPr>
            <p:spPr bwMode="auto">
              <a:xfrm>
                <a:off x="1766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50" name="Rectangle 555"/>
              <p:cNvSpPr>
                <a:spLocks noChangeArrowheads="1"/>
              </p:cNvSpPr>
              <p:nvPr/>
            </p:nvSpPr>
            <p:spPr bwMode="auto">
              <a:xfrm>
                <a:off x="1769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51" name="Rectangle 556"/>
              <p:cNvSpPr>
                <a:spLocks noChangeArrowheads="1"/>
              </p:cNvSpPr>
              <p:nvPr/>
            </p:nvSpPr>
            <p:spPr bwMode="auto">
              <a:xfrm>
                <a:off x="1750" y="29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52" name="Rectangle 557"/>
              <p:cNvSpPr>
                <a:spLocks noChangeArrowheads="1"/>
              </p:cNvSpPr>
              <p:nvPr/>
            </p:nvSpPr>
            <p:spPr bwMode="auto">
              <a:xfrm>
                <a:off x="1750" y="29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53" name="Rectangle 558"/>
              <p:cNvSpPr>
                <a:spLocks noChangeArrowheads="1"/>
              </p:cNvSpPr>
              <p:nvPr/>
            </p:nvSpPr>
            <p:spPr bwMode="auto">
              <a:xfrm>
                <a:off x="1753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54" name="Rectangle 559"/>
              <p:cNvSpPr>
                <a:spLocks noChangeArrowheads="1"/>
              </p:cNvSpPr>
              <p:nvPr/>
            </p:nvSpPr>
            <p:spPr bwMode="auto">
              <a:xfrm>
                <a:off x="1756" y="297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55" name="Rectangle 560"/>
              <p:cNvSpPr>
                <a:spLocks noChangeArrowheads="1"/>
              </p:cNvSpPr>
              <p:nvPr/>
            </p:nvSpPr>
            <p:spPr bwMode="auto">
              <a:xfrm>
                <a:off x="1760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56" name="Rectangle 561"/>
              <p:cNvSpPr>
                <a:spLocks noChangeArrowheads="1"/>
              </p:cNvSpPr>
              <p:nvPr/>
            </p:nvSpPr>
            <p:spPr bwMode="auto">
              <a:xfrm>
                <a:off x="1763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57" name="Rectangle 562"/>
              <p:cNvSpPr>
                <a:spLocks noChangeArrowheads="1"/>
              </p:cNvSpPr>
              <p:nvPr/>
            </p:nvSpPr>
            <p:spPr bwMode="auto">
              <a:xfrm>
                <a:off x="1766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58" name="Rectangle 563"/>
              <p:cNvSpPr>
                <a:spLocks noChangeArrowheads="1"/>
              </p:cNvSpPr>
              <p:nvPr/>
            </p:nvSpPr>
            <p:spPr bwMode="auto">
              <a:xfrm>
                <a:off x="1750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59" name="Rectangle 564"/>
              <p:cNvSpPr>
                <a:spLocks noChangeArrowheads="1"/>
              </p:cNvSpPr>
              <p:nvPr/>
            </p:nvSpPr>
            <p:spPr bwMode="auto">
              <a:xfrm>
                <a:off x="1769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60" name="Rectangle 565"/>
              <p:cNvSpPr>
                <a:spLocks noChangeArrowheads="1"/>
              </p:cNvSpPr>
              <p:nvPr/>
            </p:nvSpPr>
            <p:spPr bwMode="auto">
              <a:xfrm>
                <a:off x="1750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61" name="Rectangle 566"/>
              <p:cNvSpPr>
                <a:spLocks noChangeArrowheads="1"/>
              </p:cNvSpPr>
              <p:nvPr/>
            </p:nvSpPr>
            <p:spPr bwMode="auto">
              <a:xfrm>
                <a:off x="1769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62" name="Rectangle 567"/>
              <p:cNvSpPr>
                <a:spLocks noChangeArrowheads="1"/>
              </p:cNvSpPr>
              <p:nvPr/>
            </p:nvSpPr>
            <p:spPr bwMode="auto">
              <a:xfrm>
                <a:off x="1750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63" name="Rectangle 568"/>
              <p:cNvSpPr>
                <a:spLocks noChangeArrowheads="1"/>
              </p:cNvSpPr>
              <p:nvPr/>
            </p:nvSpPr>
            <p:spPr bwMode="auto">
              <a:xfrm>
                <a:off x="1769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64" name="Rectangle 569"/>
              <p:cNvSpPr>
                <a:spLocks noChangeArrowheads="1"/>
              </p:cNvSpPr>
              <p:nvPr/>
            </p:nvSpPr>
            <p:spPr bwMode="auto">
              <a:xfrm>
                <a:off x="1753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65" name="Rectangle 570"/>
              <p:cNvSpPr>
                <a:spLocks noChangeArrowheads="1"/>
              </p:cNvSpPr>
              <p:nvPr/>
            </p:nvSpPr>
            <p:spPr bwMode="auto">
              <a:xfrm>
                <a:off x="1766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66" name="Rectangle 571"/>
              <p:cNvSpPr>
                <a:spLocks noChangeArrowheads="1"/>
              </p:cNvSpPr>
              <p:nvPr/>
            </p:nvSpPr>
            <p:spPr bwMode="auto">
              <a:xfrm>
                <a:off x="1756" y="295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67" name="Rectangle 572"/>
              <p:cNvSpPr>
                <a:spLocks noChangeArrowheads="1"/>
              </p:cNvSpPr>
              <p:nvPr/>
            </p:nvSpPr>
            <p:spPr bwMode="auto">
              <a:xfrm>
                <a:off x="1753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68" name="Rectangle 573"/>
              <p:cNvSpPr>
                <a:spLocks noChangeArrowheads="1"/>
              </p:cNvSpPr>
              <p:nvPr/>
            </p:nvSpPr>
            <p:spPr bwMode="auto">
              <a:xfrm>
                <a:off x="1750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69" name="Rectangle 574"/>
              <p:cNvSpPr>
                <a:spLocks noChangeArrowheads="1"/>
              </p:cNvSpPr>
              <p:nvPr/>
            </p:nvSpPr>
            <p:spPr bwMode="auto">
              <a:xfrm>
                <a:off x="1753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70" name="Rectangle 575"/>
              <p:cNvSpPr>
                <a:spLocks noChangeArrowheads="1"/>
              </p:cNvSpPr>
              <p:nvPr/>
            </p:nvSpPr>
            <p:spPr bwMode="auto">
              <a:xfrm>
                <a:off x="1756" y="294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71" name="Rectangle 576"/>
              <p:cNvSpPr>
                <a:spLocks noChangeArrowheads="1"/>
              </p:cNvSpPr>
              <p:nvPr/>
            </p:nvSpPr>
            <p:spPr bwMode="auto">
              <a:xfrm>
                <a:off x="1760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72" name="Rectangle 577"/>
              <p:cNvSpPr>
                <a:spLocks noChangeArrowheads="1"/>
              </p:cNvSpPr>
              <p:nvPr/>
            </p:nvSpPr>
            <p:spPr bwMode="auto">
              <a:xfrm>
                <a:off x="1763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73" name="Rectangle 578"/>
              <p:cNvSpPr>
                <a:spLocks noChangeArrowheads="1"/>
              </p:cNvSpPr>
              <p:nvPr/>
            </p:nvSpPr>
            <p:spPr bwMode="auto">
              <a:xfrm>
                <a:off x="1766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74" name="Rectangle 579"/>
              <p:cNvSpPr>
                <a:spLocks noChangeArrowheads="1"/>
              </p:cNvSpPr>
              <p:nvPr/>
            </p:nvSpPr>
            <p:spPr bwMode="auto">
              <a:xfrm>
                <a:off x="1769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75" name="Rectangle 580"/>
              <p:cNvSpPr>
                <a:spLocks noChangeArrowheads="1"/>
              </p:cNvSpPr>
              <p:nvPr/>
            </p:nvSpPr>
            <p:spPr bwMode="auto">
              <a:xfrm>
                <a:off x="1753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76" name="Rectangle 581"/>
              <p:cNvSpPr>
                <a:spLocks noChangeArrowheads="1"/>
              </p:cNvSpPr>
              <p:nvPr/>
            </p:nvSpPr>
            <p:spPr bwMode="auto">
              <a:xfrm>
                <a:off x="1769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77" name="Rectangle 582"/>
              <p:cNvSpPr>
                <a:spLocks noChangeArrowheads="1"/>
              </p:cNvSpPr>
              <p:nvPr/>
            </p:nvSpPr>
            <p:spPr bwMode="auto">
              <a:xfrm>
                <a:off x="1750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78" name="Rectangle 583"/>
              <p:cNvSpPr>
                <a:spLocks noChangeArrowheads="1"/>
              </p:cNvSpPr>
              <p:nvPr/>
            </p:nvSpPr>
            <p:spPr bwMode="auto">
              <a:xfrm>
                <a:off x="1766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79" name="Rectangle 584"/>
              <p:cNvSpPr>
                <a:spLocks noChangeArrowheads="1"/>
              </p:cNvSpPr>
              <p:nvPr/>
            </p:nvSpPr>
            <p:spPr bwMode="auto">
              <a:xfrm>
                <a:off x="1769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80" name="Rectangle 585"/>
              <p:cNvSpPr>
                <a:spLocks noChangeArrowheads="1"/>
              </p:cNvSpPr>
              <p:nvPr/>
            </p:nvSpPr>
            <p:spPr bwMode="auto">
              <a:xfrm>
                <a:off x="1750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81" name="Rectangle 586"/>
              <p:cNvSpPr>
                <a:spLocks noChangeArrowheads="1"/>
              </p:cNvSpPr>
              <p:nvPr/>
            </p:nvSpPr>
            <p:spPr bwMode="auto">
              <a:xfrm>
                <a:off x="1763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82" name="Rectangle 587"/>
              <p:cNvSpPr>
                <a:spLocks noChangeArrowheads="1"/>
              </p:cNvSpPr>
              <p:nvPr/>
            </p:nvSpPr>
            <p:spPr bwMode="auto">
              <a:xfrm>
                <a:off x="1769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83" name="Rectangle 588"/>
              <p:cNvSpPr>
                <a:spLocks noChangeArrowheads="1"/>
              </p:cNvSpPr>
              <p:nvPr/>
            </p:nvSpPr>
            <p:spPr bwMode="auto">
              <a:xfrm>
                <a:off x="1750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84" name="Rectangle 589"/>
              <p:cNvSpPr>
                <a:spLocks noChangeArrowheads="1"/>
              </p:cNvSpPr>
              <p:nvPr/>
            </p:nvSpPr>
            <p:spPr bwMode="auto">
              <a:xfrm>
                <a:off x="1760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85" name="Rectangle 590"/>
              <p:cNvSpPr>
                <a:spLocks noChangeArrowheads="1"/>
              </p:cNvSpPr>
              <p:nvPr/>
            </p:nvSpPr>
            <p:spPr bwMode="auto">
              <a:xfrm>
                <a:off x="1769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86" name="Rectangle 591"/>
              <p:cNvSpPr>
                <a:spLocks noChangeArrowheads="1"/>
              </p:cNvSpPr>
              <p:nvPr/>
            </p:nvSpPr>
            <p:spPr bwMode="auto">
              <a:xfrm>
                <a:off x="1753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87" name="Rectangle 592"/>
              <p:cNvSpPr>
                <a:spLocks noChangeArrowheads="1"/>
              </p:cNvSpPr>
              <p:nvPr/>
            </p:nvSpPr>
            <p:spPr bwMode="auto">
              <a:xfrm>
                <a:off x="1756" y="292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88" name="Rectangle 593"/>
              <p:cNvSpPr>
                <a:spLocks noChangeArrowheads="1"/>
              </p:cNvSpPr>
              <p:nvPr/>
            </p:nvSpPr>
            <p:spPr bwMode="auto">
              <a:xfrm>
                <a:off x="1769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89" name="Rectangle 594"/>
              <p:cNvSpPr>
                <a:spLocks noChangeArrowheads="1"/>
              </p:cNvSpPr>
              <p:nvPr/>
            </p:nvSpPr>
            <p:spPr bwMode="auto">
              <a:xfrm>
                <a:off x="1756" y="291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90" name="Rectangle 595"/>
              <p:cNvSpPr>
                <a:spLocks noChangeArrowheads="1"/>
              </p:cNvSpPr>
              <p:nvPr/>
            </p:nvSpPr>
            <p:spPr bwMode="auto">
              <a:xfrm>
                <a:off x="1760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91" name="Rectangle 596"/>
              <p:cNvSpPr>
                <a:spLocks noChangeArrowheads="1"/>
              </p:cNvSpPr>
              <p:nvPr/>
            </p:nvSpPr>
            <p:spPr bwMode="auto">
              <a:xfrm>
                <a:off x="1766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92" name="Rectangle 597"/>
              <p:cNvSpPr>
                <a:spLocks noChangeArrowheads="1"/>
              </p:cNvSpPr>
              <p:nvPr/>
            </p:nvSpPr>
            <p:spPr bwMode="auto">
              <a:xfrm>
                <a:off x="1750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93" name="Rectangle 598"/>
              <p:cNvSpPr>
                <a:spLocks noChangeArrowheads="1"/>
              </p:cNvSpPr>
              <p:nvPr/>
            </p:nvSpPr>
            <p:spPr bwMode="auto">
              <a:xfrm>
                <a:off x="1753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94" name="Rectangle 599"/>
              <p:cNvSpPr>
                <a:spLocks noChangeArrowheads="1"/>
              </p:cNvSpPr>
              <p:nvPr/>
            </p:nvSpPr>
            <p:spPr bwMode="auto">
              <a:xfrm>
                <a:off x="1756" y="291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95" name="Rectangle 600"/>
              <p:cNvSpPr>
                <a:spLocks noChangeArrowheads="1"/>
              </p:cNvSpPr>
              <p:nvPr/>
            </p:nvSpPr>
            <p:spPr bwMode="auto">
              <a:xfrm>
                <a:off x="1769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96" name="Rectangle 601"/>
              <p:cNvSpPr>
                <a:spLocks noChangeArrowheads="1"/>
              </p:cNvSpPr>
              <p:nvPr/>
            </p:nvSpPr>
            <p:spPr bwMode="auto">
              <a:xfrm>
                <a:off x="1750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97" name="Rectangle 602"/>
              <p:cNvSpPr>
                <a:spLocks noChangeArrowheads="1"/>
              </p:cNvSpPr>
              <p:nvPr/>
            </p:nvSpPr>
            <p:spPr bwMode="auto">
              <a:xfrm>
                <a:off x="1756" y="291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98" name="Rectangle 603"/>
              <p:cNvSpPr>
                <a:spLocks noChangeArrowheads="1"/>
              </p:cNvSpPr>
              <p:nvPr/>
            </p:nvSpPr>
            <p:spPr bwMode="auto">
              <a:xfrm>
                <a:off x="1769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99" name="Rectangle 604"/>
              <p:cNvSpPr>
                <a:spLocks noChangeArrowheads="1"/>
              </p:cNvSpPr>
              <p:nvPr/>
            </p:nvSpPr>
            <p:spPr bwMode="auto">
              <a:xfrm>
                <a:off x="1750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00" name="Rectangle 605"/>
              <p:cNvSpPr>
                <a:spLocks noChangeArrowheads="1"/>
              </p:cNvSpPr>
              <p:nvPr/>
            </p:nvSpPr>
            <p:spPr bwMode="auto">
              <a:xfrm>
                <a:off x="1756" y="290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01" name="Rectangle 606"/>
              <p:cNvSpPr>
                <a:spLocks noChangeArrowheads="1"/>
              </p:cNvSpPr>
              <p:nvPr/>
            </p:nvSpPr>
            <p:spPr bwMode="auto">
              <a:xfrm>
                <a:off x="1769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8" name="Group 808"/>
            <p:cNvGrpSpPr>
              <a:grpSpLocks/>
            </p:cNvGrpSpPr>
            <p:nvPr/>
          </p:nvGrpSpPr>
          <p:grpSpPr bwMode="auto">
            <a:xfrm>
              <a:off x="1750" y="2887"/>
              <a:ext cx="128" cy="455"/>
              <a:chOff x="1750" y="2887"/>
              <a:chExt cx="128" cy="455"/>
            </a:xfrm>
          </p:grpSpPr>
          <p:sp>
            <p:nvSpPr>
              <p:cNvPr id="6202" name="Rectangle 608"/>
              <p:cNvSpPr>
                <a:spLocks noChangeArrowheads="1"/>
              </p:cNvSpPr>
              <p:nvPr/>
            </p:nvSpPr>
            <p:spPr bwMode="auto">
              <a:xfrm>
                <a:off x="1750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03" name="Rectangle 609"/>
              <p:cNvSpPr>
                <a:spLocks noChangeArrowheads="1"/>
              </p:cNvSpPr>
              <p:nvPr/>
            </p:nvSpPr>
            <p:spPr bwMode="auto">
              <a:xfrm>
                <a:off x="1760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04" name="Rectangle 610"/>
              <p:cNvSpPr>
                <a:spLocks noChangeArrowheads="1"/>
              </p:cNvSpPr>
              <p:nvPr/>
            </p:nvSpPr>
            <p:spPr bwMode="auto">
              <a:xfrm>
                <a:off x="1763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05" name="Rectangle 611"/>
              <p:cNvSpPr>
                <a:spLocks noChangeArrowheads="1"/>
              </p:cNvSpPr>
              <p:nvPr/>
            </p:nvSpPr>
            <p:spPr bwMode="auto">
              <a:xfrm>
                <a:off x="1766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06" name="Rectangle 612"/>
              <p:cNvSpPr>
                <a:spLocks noChangeArrowheads="1"/>
              </p:cNvSpPr>
              <p:nvPr/>
            </p:nvSpPr>
            <p:spPr bwMode="auto">
              <a:xfrm>
                <a:off x="1753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07" name="Rectangle 613"/>
              <p:cNvSpPr>
                <a:spLocks noChangeArrowheads="1"/>
              </p:cNvSpPr>
              <p:nvPr/>
            </p:nvSpPr>
            <p:spPr bwMode="auto">
              <a:xfrm>
                <a:off x="1766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08" name="Rectangle 614"/>
              <p:cNvSpPr>
                <a:spLocks noChangeArrowheads="1"/>
              </p:cNvSpPr>
              <p:nvPr/>
            </p:nvSpPr>
            <p:spPr bwMode="auto">
              <a:xfrm>
                <a:off x="1750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09" name="Rectangle 615"/>
              <p:cNvSpPr>
                <a:spLocks noChangeArrowheads="1"/>
              </p:cNvSpPr>
              <p:nvPr/>
            </p:nvSpPr>
            <p:spPr bwMode="auto">
              <a:xfrm>
                <a:off x="1769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10" name="Rectangle 616"/>
              <p:cNvSpPr>
                <a:spLocks noChangeArrowheads="1"/>
              </p:cNvSpPr>
              <p:nvPr/>
            </p:nvSpPr>
            <p:spPr bwMode="auto">
              <a:xfrm>
                <a:off x="1750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11" name="Rectangle 617"/>
              <p:cNvSpPr>
                <a:spLocks noChangeArrowheads="1"/>
              </p:cNvSpPr>
              <p:nvPr/>
            </p:nvSpPr>
            <p:spPr bwMode="auto">
              <a:xfrm>
                <a:off x="1760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12" name="Rectangle 618"/>
              <p:cNvSpPr>
                <a:spLocks noChangeArrowheads="1"/>
              </p:cNvSpPr>
              <p:nvPr/>
            </p:nvSpPr>
            <p:spPr bwMode="auto">
              <a:xfrm>
                <a:off x="1769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13" name="Rectangle 619"/>
              <p:cNvSpPr>
                <a:spLocks noChangeArrowheads="1"/>
              </p:cNvSpPr>
              <p:nvPr/>
            </p:nvSpPr>
            <p:spPr bwMode="auto">
              <a:xfrm>
                <a:off x="1750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14" name="Rectangle 620"/>
              <p:cNvSpPr>
                <a:spLocks noChangeArrowheads="1"/>
              </p:cNvSpPr>
              <p:nvPr/>
            </p:nvSpPr>
            <p:spPr bwMode="auto">
              <a:xfrm>
                <a:off x="1760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15" name="Rectangle 621"/>
              <p:cNvSpPr>
                <a:spLocks noChangeArrowheads="1"/>
              </p:cNvSpPr>
              <p:nvPr/>
            </p:nvSpPr>
            <p:spPr bwMode="auto">
              <a:xfrm>
                <a:off x="1769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16" name="Rectangle 622"/>
              <p:cNvSpPr>
                <a:spLocks noChangeArrowheads="1"/>
              </p:cNvSpPr>
              <p:nvPr/>
            </p:nvSpPr>
            <p:spPr bwMode="auto">
              <a:xfrm>
                <a:off x="1753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17" name="Rectangle 623"/>
              <p:cNvSpPr>
                <a:spLocks noChangeArrowheads="1"/>
              </p:cNvSpPr>
              <p:nvPr/>
            </p:nvSpPr>
            <p:spPr bwMode="auto">
              <a:xfrm>
                <a:off x="1756" y="288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18" name="Rectangle 624"/>
              <p:cNvSpPr>
                <a:spLocks noChangeArrowheads="1"/>
              </p:cNvSpPr>
              <p:nvPr/>
            </p:nvSpPr>
            <p:spPr bwMode="auto">
              <a:xfrm>
                <a:off x="1763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19" name="Rectangle 625"/>
              <p:cNvSpPr>
                <a:spLocks noChangeArrowheads="1"/>
              </p:cNvSpPr>
              <p:nvPr/>
            </p:nvSpPr>
            <p:spPr bwMode="auto">
              <a:xfrm>
                <a:off x="1766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20" name="Rectangle 626"/>
              <p:cNvSpPr>
                <a:spLocks noChangeArrowheads="1"/>
              </p:cNvSpPr>
              <p:nvPr/>
            </p:nvSpPr>
            <p:spPr bwMode="auto">
              <a:xfrm>
                <a:off x="1854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21" name="Rectangle 627"/>
              <p:cNvSpPr>
                <a:spLocks noChangeArrowheads="1"/>
              </p:cNvSpPr>
              <p:nvPr/>
            </p:nvSpPr>
            <p:spPr bwMode="auto">
              <a:xfrm>
                <a:off x="1857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22" name="Rectangle 628"/>
              <p:cNvSpPr>
                <a:spLocks noChangeArrowheads="1"/>
              </p:cNvSpPr>
              <p:nvPr/>
            </p:nvSpPr>
            <p:spPr bwMode="auto">
              <a:xfrm>
                <a:off x="1860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23" name="Rectangle 629"/>
              <p:cNvSpPr>
                <a:spLocks noChangeArrowheads="1"/>
              </p:cNvSpPr>
              <p:nvPr/>
            </p:nvSpPr>
            <p:spPr bwMode="auto">
              <a:xfrm>
                <a:off x="1863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24" name="Rectangle 630"/>
              <p:cNvSpPr>
                <a:spLocks noChangeArrowheads="1"/>
              </p:cNvSpPr>
              <p:nvPr/>
            </p:nvSpPr>
            <p:spPr bwMode="auto">
              <a:xfrm>
                <a:off x="1866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25" name="Rectangle 631"/>
              <p:cNvSpPr>
                <a:spLocks noChangeArrowheads="1"/>
              </p:cNvSpPr>
              <p:nvPr/>
            </p:nvSpPr>
            <p:spPr bwMode="auto">
              <a:xfrm>
                <a:off x="1869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26" name="Rectangle 632"/>
              <p:cNvSpPr>
                <a:spLocks noChangeArrowheads="1"/>
              </p:cNvSpPr>
              <p:nvPr/>
            </p:nvSpPr>
            <p:spPr bwMode="auto">
              <a:xfrm>
                <a:off x="1872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27" name="Rectangle 633"/>
              <p:cNvSpPr>
                <a:spLocks noChangeArrowheads="1"/>
              </p:cNvSpPr>
              <p:nvPr/>
            </p:nvSpPr>
            <p:spPr bwMode="auto">
              <a:xfrm>
                <a:off x="1854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28" name="Rectangle 634"/>
              <p:cNvSpPr>
                <a:spLocks noChangeArrowheads="1"/>
              </p:cNvSpPr>
              <p:nvPr/>
            </p:nvSpPr>
            <p:spPr bwMode="auto">
              <a:xfrm>
                <a:off x="1872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29" name="Rectangle 635"/>
              <p:cNvSpPr>
                <a:spLocks noChangeArrowheads="1"/>
              </p:cNvSpPr>
              <p:nvPr/>
            </p:nvSpPr>
            <p:spPr bwMode="auto">
              <a:xfrm>
                <a:off x="1854" y="333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30" name="Rectangle 636"/>
              <p:cNvSpPr>
                <a:spLocks noChangeArrowheads="1"/>
              </p:cNvSpPr>
              <p:nvPr/>
            </p:nvSpPr>
            <p:spPr bwMode="auto">
              <a:xfrm>
                <a:off x="1872" y="333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31" name="Rectangle 637"/>
              <p:cNvSpPr>
                <a:spLocks noChangeArrowheads="1"/>
              </p:cNvSpPr>
              <p:nvPr/>
            </p:nvSpPr>
            <p:spPr bwMode="auto">
              <a:xfrm>
                <a:off x="1857" y="33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32" name="Rectangle 638"/>
              <p:cNvSpPr>
                <a:spLocks noChangeArrowheads="1"/>
              </p:cNvSpPr>
              <p:nvPr/>
            </p:nvSpPr>
            <p:spPr bwMode="auto">
              <a:xfrm>
                <a:off x="1869" y="33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33" name="Rectangle 639"/>
              <p:cNvSpPr>
                <a:spLocks noChangeArrowheads="1"/>
              </p:cNvSpPr>
              <p:nvPr/>
            </p:nvSpPr>
            <p:spPr bwMode="auto">
              <a:xfrm>
                <a:off x="1860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34" name="Rectangle 640"/>
              <p:cNvSpPr>
                <a:spLocks noChangeArrowheads="1"/>
              </p:cNvSpPr>
              <p:nvPr/>
            </p:nvSpPr>
            <p:spPr bwMode="auto">
              <a:xfrm>
                <a:off x="1863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35" name="Rectangle 641"/>
              <p:cNvSpPr>
                <a:spLocks noChangeArrowheads="1"/>
              </p:cNvSpPr>
              <p:nvPr/>
            </p:nvSpPr>
            <p:spPr bwMode="auto">
              <a:xfrm>
                <a:off x="1866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36" name="Rectangle 642"/>
              <p:cNvSpPr>
                <a:spLocks noChangeArrowheads="1"/>
              </p:cNvSpPr>
              <p:nvPr/>
            </p:nvSpPr>
            <p:spPr bwMode="auto">
              <a:xfrm>
                <a:off x="1860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37" name="Rectangle 643"/>
              <p:cNvSpPr>
                <a:spLocks noChangeArrowheads="1"/>
              </p:cNvSpPr>
              <p:nvPr/>
            </p:nvSpPr>
            <p:spPr bwMode="auto">
              <a:xfrm>
                <a:off x="1872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38" name="Rectangle 644"/>
              <p:cNvSpPr>
                <a:spLocks noChangeArrowheads="1"/>
              </p:cNvSpPr>
              <p:nvPr/>
            </p:nvSpPr>
            <p:spPr bwMode="auto">
              <a:xfrm>
                <a:off x="1863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39" name="Rectangle 645"/>
              <p:cNvSpPr>
                <a:spLocks noChangeArrowheads="1"/>
              </p:cNvSpPr>
              <p:nvPr/>
            </p:nvSpPr>
            <p:spPr bwMode="auto">
              <a:xfrm>
                <a:off x="1869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40" name="Rectangle 646"/>
              <p:cNvSpPr>
                <a:spLocks noChangeArrowheads="1"/>
              </p:cNvSpPr>
              <p:nvPr/>
            </p:nvSpPr>
            <p:spPr bwMode="auto">
              <a:xfrm>
                <a:off x="1866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41" name="Rectangle 647"/>
              <p:cNvSpPr>
                <a:spLocks noChangeArrowheads="1"/>
              </p:cNvSpPr>
              <p:nvPr/>
            </p:nvSpPr>
            <p:spPr bwMode="auto">
              <a:xfrm>
                <a:off x="1863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42" name="Rectangle 648"/>
              <p:cNvSpPr>
                <a:spLocks noChangeArrowheads="1"/>
              </p:cNvSpPr>
              <p:nvPr/>
            </p:nvSpPr>
            <p:spPr bwMode="auto">
              <a:xfrm>
                <a:off x="1869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43" name="Rectangle 649"/>
              <p:cNvSpPr>
                <a:spLocks noChangeArrowheads="1"/>
              </p:cNvSpPr>
              <p:nvPr/>
            </p:nvSpPr>
            <p:spPr bwMode="auto">
              <a:xfrm>
                <a:off x="1860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44" name="Rectangle 650"/>
              <p:cNvSpPr>
                <a:spLocks noChangeArrowheads="1"/>
              </p:cNvSpPr>
              <p:nvPr/>
            </p:nvSpPr>
            <p:spPr bwMode="auto">
              <a:xfrm>
                <a:off x="1872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45" name="Rectangle 651"/>
              <p:cNvSpPr>
                <a:spLocks noChangeArrowheads="1"/>
              </p:cNvSpPr>
              <p:nvPr/>
            </p:nvSpPr>
            <p:spPr bwMode="auto">
              <a:xfrm>
                <a:off x="1863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46" name="Rectangle 652"/>
              <p:cNvSpPr>
                <a:spLocks noChangeArrowheads="1"/>
              </p:cNvSpPr>
              <p:nvPr/>
            </p:nvSpPr>
            <p:spPr bwMode="auto">
              <a:xfrm>
                <a:off x="1866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47" name="Rectangle 653"/>
              <p:cNvSpPr>
                <a:spLocks noChangeArrowheads="1"/>
              </p:cNvSpPr>
              <p:nvPr/>
            </p:nvSpPr>
            <p:spPr bwMode="auto">
              <a:xfrm>
                <a:off x="1869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48" name="Rectangle 654"/>
              <p:cNvSpPr>
                <a:spLocks noChangeArrowheads="1"/>
              </p:cNvSpPr>
              <p:nvPr/>
            </p:nvSpPr>
            <p:spPr bwMode="auto">
              <a:xfrm>
                <a:off x="1860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49" name="Rectangle 655"/>
              <p:cNvSpPr>
                <a:spLocks noChangeArrowheads="1"/>
              </p:cNvSpPr>
              <p:nvPr/>
            </p:nvSpPr>
            <p:spPr bwMode="auto">
              <a:xfrm>
                <a:off x="1872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50" name="Rectangle 656"/>
              <p:cNvSpPr>
                <a:spLocks noChangeArrowheads="1"/>
              </p:cNvSpPr>
              <p:nvPr/>
            </p:nvSpPr>
            <p:spPr bwMode="auto">
              <a:xfrm>
                <a:off x="1860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51" name="Rectangle 657"/>
              <p:cNvSpPr>
                <a:spLocks noChangeArrowheads="1"/>
              </p:cNvSpPr>
              <p:nvPr/>
            </p:nvSpPr>
            <p:spPr bwMode="auto">
              <a:xfrm>
                <a:off x="1872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52" name="Rectangle 658"/>
              <p:cNvSpPr>
                <a:spLocks noChangeArrowheads="1"/>
              </p:cNvSpPr>
              <p:nvPr/>
            </p:nvSpPr>
            <p:spPr bwMode="auto">
              <a:xfrm>
                <a:off x="1863" y="32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53" name="Rectangle 659"/>
              <p:cNvSpPr>
                <a:spLocks noChangeArrowheads="1"/>
              </p:cNvSpPr>
              <p:nvPr/>
            </p:nvSpPr>
            <p:spPr bwMode="auto">
              <a:xfrm>
                <a:off x="1869" y="32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54" name="Rectangle 660"/>
              <p:cNvSpPr>
                <a:spLocks noChangeArrowheads="1"/>
              </p:cNvSpPr>
              <p:nvPr/>
            </p:nvSpPr>
            <p:spPr bwMode="auto">
              <a:xfrm>
                <a:off x="1863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55" name="Rectangle 661"/>
              <p:cNvSpPr>
                <a:spLocks noChangeArrowheads="1"/>
              </p:cNvSpPr>
              <p:nvPr/>
            </p:nvSpPr>
            <p:spPr bwMode="auto">
              <a:xfrm>
                <a:off x="1866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56" name="Rectangle 662"/>
              <p:cNvSpPr>
                <a:spLocks noChangeArrowheads="1"/>
              </p:cNvSpPr>
              <p:nvPr/>
            </p:nvSpPr>
            <p:spPr bwMode="auto">
              <a:xfrm>
                <a:off x="1869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57" name="Rectangle 663"/>
              <p:cNvSpPr>
                <a:spLocks noChangeArrowheads="1"/>
              </p:cNvSpPr>
              <p:nvPr/>
            </p:nvSpPr>
            <p:spPr bwMode="auto">
              <a:xfrm>
                <a:off x="1860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58" name="Rectangle 664"/>
              <p:cNvSpPr>
                <a:spLocks noChangeArrowheads="1"/>
              </p:cNvSpPr>
              <p:nvPr/>
            </p:nvSpPr>
            <p:spPr bwMode="auto">
              <a:xfrm>
                <a:off x="1872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59" name="Rectangle 665"/>
              <p:cNvSpPr>
                <a:spLocks noChangeArrowheads="1"/>
              </p:cNvSpPr>
              <p:nvPr/>
            </p:nvSpPr>
            <p:spPr bwMode="auto">
              <a:xfrm>
                <a:off x="1860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60" name="Rectangle 666"/>
              <p:cNvSpPr>
                <a:spLocks noChangeArrowheads="1"/>
              </p:cNvSpPr>
              <p:nvPr/>
            </p:nvSpPr>
            <p:spPr bwMode="auto">
              <a:xfrm>
                <a:off x="1872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61" name="Rectangle 667"/>
              <p:cNvSpPr>
                <a:spLocks noChangeArrowheads="1"/>
              </p:cNvSpPr>
              <p:nvPr/>
            </p:nvSpPr>
            <p:spPr bwMode="auto">
              <a:xfrm>
                <a:off x="1863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62" name="Rectangle 668"/>
              <p:cNvSpPr>
                <a:spLocks noChangeArrowheads="1"/>
              </p:cNvSpPr>
              <p:nvPr/>
            </p:nvSpPr>
            <p:spPr bwMode="auto">
              <a:xfrm>
                <a:off x="1866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63" name="Rectangle 669"/>
              <p:cNvSpPr>
                <a:spLocks noChangeArrowheads="1"/>
              </p:cNvSpPr>
              <p:nvPr/>
            </p:nvSpPr>
            <p:spPr bwMode="auto">
              <a:xfrm>
                <a:off x="1869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64" name="Rectangle 670"/>
              <p:cNvSpPr>
                <a:spLocks noChangeArrowheads="1"/>
              </p:cNvSpPr>
              <p:nvPr/>
            </p:nvSpPr>
            <p:spPr bwMode="auto">
              <a:xfrm>
                <a:off x="1860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65" name="Rectangle 671"/>
              <p:cNvSpPr>
                <a:spLocks noChangeArrowheads="1"/>
              </p:cNvSpPr>
              <p:nvPr/>
            </p:nvSpPr>
            <p:spPr bwMode="auto">
              <a:xfrm>
                <a:off x="1863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66" name="Rectangle 672"/>
              <p:cNvSpPr>
                <a:spLocks noChangeArrowheads="1"/>
              </p:cNvSpPr>
              <p:nvPr/>
            </p:nvSpPr>
            <p:spPr bwMode="auto">
              <a:xfrm>
                <a:off x="1866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67" name="Rectangle 673"/>
              <p:cNvSpPr>
                <a:spLocks noChangeArrowheads="1"/>
              </p:cNvSpPr>
              <p:nvPr/>
            </p:nvSpPr>
            <p:spPr bwMode="auto">
              <a:xfrm>
                <a:off x="1869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68" name="Rectangle 674"/>
              <p:cNvSpPr>
                <a:spLocks noChangeArrowheads="1"/>
              </p:cNvSpPr>
              <p:nvPr/>
            </p:nvSpPr>
            <p:spPr bwMode="auto">
              <a:xfrm>
                <a:off x="1872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69" name="Rectangle 675"/>
              <p:cNvSpPr>
                <a:spLocks noChangeArrowheads="1"/>
              </p:cNvSpPr>
              <p:nvPr/>
            </p:nvSpPr>
            <p:spPr bwMode="auto">
              <a:xfrm>
                <a:off x="1860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70" name="Rectangle 676"/>
              <p:cNvSpPr>
                <a:spLocks noChangeArrowheads="1"/>
              </p:cNvSpPr>
              <p:nvPr/>
            </p:nvSpPr>
            <p:spPr bwMode="auto">
              <a:xfrm>
                <a:off x="1860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71" name="Rectangle 677"/>
              <p:cNvSpPr>
                <a:spLocks noChangeArrowheads="1"/>
              </p:cNvSpPr>
              <p:nvPr/>
            </p:nvSpPr>
            <p:spPr bwMode="auto">
              <a:xfrm>
                <a:off x="1863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72" name="Rectangle 678"/>
              <p:cNvSpPr>
                <a:spLocks noChangeArrowheads="1"/>
              </p:cNvSpPr>
              <p:nvPr/>
            </p:nvSpPr>
            <p:spPr bwMode="auto">
              <a:xfrm>
                <a:off x="1866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73" name="Rectangle 679"/>
              <p:cNvSpPr>
                <a:spLocks noChangeArrowheads="1"/>
              </p:cNvSpPr>
              <p:nvPr/>
            </p:nvSpPr>
            <p:spPr bwMode="auto">
              <a:xfrm>
                <a:off x="1869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74" name="Rectangle 680"/>
              <p:cNvSpPr>
                <a:spLocks noChangeArrowheads="1"/>
              </p:cNvSpPr>
              <p:nvPr/>
            </p:nvSpPr>
            <p:spPr bwMode="auto">
              <a:xfrm>
                <a:off x="1872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75" name="Rectangle 681"/>
              <p:cNvSpPr>
                <a:spLocks noChangeArrowheads="1"/>
              </p:cNvSpPr>
              <p:nvPr/>
            </p:nvSpPr>
            <p:spPr bwMode="auto">
              <a:xfrm>
                <a:off x="1860" y="3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76" name="Rectangle 682"/>
              <p:cNvSpPr>
                <a:spLocks noChangeArrowheads="1"/>
              </p:cNvSpPr>
              <p:nvPr/>
            </p:nvSpPr>
            <p:spPr bwMode="auto">
              <a:xfrm>
                <a:off x="1854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77" name="Rectangle 683"/>
              <p:cNvSpPr>
                <a:spLocks noChangeArrowheads="1"/>
              </p:cNvSpPr>
              <p:nvPr/>
            </p:nvSpPr>
            <p:spPr bwMode="auto">
              <a:xfrm>
                <a:off x="1857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78" name="Rectangle 684"/>
              <p:cNvSpPr>
                <a:spLocks noChangeArrowheads="1"/>
              </p:cNvSpPr>
              <p:nvPr/>
            </p:nvSpPr>
            <p:spPr bwMode="auto">
              <a:xfrm>
                <a:off x="1860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79" name="Rectangle 685"/>
              <p:cNvSpPr>
                <a:spLocks noChangeArrowheads="1"/>
              </p:cNvSpPr>
              <p:nvPr/>
            </p:nvSpPr>
            <p:spPr bwMode="auto">
              <a:xfrm>
                <a:off x="1863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80" name="Rectangle 686"/>
              <p:cNvSpPr>
                <a:spLocks noChangeArrowheads="1"/>
              </p:cNvSpPr>
              <p:nvPr/>
            </p:nvSpPr>
            <p:spPr bwMode="auto">
              <a:xfrm>
                <a:off x="1866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81" name="Rectangle 687"/>
              <p:cNvSpPr>
                <a:spLocks noChangeArrowheads="1"/>
              </p:cNvSpPr>
              <p:nvPr/>
            </p:nvSpPr>
            <p:spPr bwMode="auto">
              <a:xfrm>
                <a:off x="1869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82" name="Rectangle 688"/>
              <p:cNvSpPr>
                <a:spLocks noChangeArrowheads="1"/>
              </p:cNvSpPr>
              <p:nvPr/>
            </p:nvSpPr>
            <p:spPr bwMode="auto">
              <a:xfrm>
                <a:off x="1872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83" name="Rectangle 689"/>
              <p:cNvSpPr>
                <a:spLocks noChangeArrowheads="1"/>
              </p:cNvSpPr>
              <p:nvPr/>
            </p:nvSpPr>
            <p:spPr bwMode="auto">
              <a:xfrm>
                <a:off x="1860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84" name="Rectangle 690"/>
              <p:cNvSpPr>
                <a:spLocks noChangeArrowheads="1"/>
              </p:cNvSpPr>
              <p:nvPr/>
            </p:nvSpPr>
            <p:spPr bwMode="auto">
              <a:xfrm>
                <a:off x="1872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85" name="Rectangle 691"/>
              <p:cNvSpPr>
                <a:spLocks noChangeArrowheads="1"/>
              </p:cNvSpPr>
              <p:nvPr/>
            </p:nvSpPr>
            <p:spPr bwMode="auto">
              <a:xfrm>
                <a:off x="1860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86" name="Rectangle 692"/>
              <p:cNvSpPr>
                <a:spLocks noChangeArrowheads="1"/>
              </p:cNvSpPr>
              <p:nvPr/>
            </p:nvSpPr>
            <p:spPr bwMode="auto">
              <a:xfrm>
                <a:off x="1863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87" name="Rectangle 693"/>
              <p:cNvSpPr>
                <a:spLocks noChangeArrowheads="1"/>
              </p:cNvSpPr>
              <p:nvPr/>
            </p:nvSpPr>
            <p:spPr bwMode="auto">
              <a:xfrm>
                <a:off x="1866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88" name="Rectangle 694"/>
              <p:cNvSpPr>
                <a:spLocks noChangeArrowheads="1"/>
              </p:cNvSpPr>
              <p:nvPr/>
            </p:nvSpPr>
            <p:spPr bwMode="auto">
              <a:xfrm>
                <a:off x="1869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89" name="Rectangle 695"/>
              <p:cNvSpPr>
                <a:spLocks noChangeArrowheads="1"/>
              </p:cNvSpPr>
              <p:nvPr/>
            </p:nvSpPr>
            <p:spPr bwMode="auto">
              <a:xfrm>
                <a:off x="1872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90" name="Rectangle 696"/>
              <p:cNvSpPr>
                <a:spLocks noChangeArrowheads="1"/>
              </p:cNvSpPr>
              <p:nvPr/>
            </p:nvSpPr>
            <p:spPr bwMode="auto">
              <a:xfrm>
                <a:off x="1860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91" name="Rectangle 697"/>
              <p:cNvSpPr>
                <a:spLocks noChangeArrowheads="1"/>
              </p:cNvSpPr>
              <p:nvPr/>
            </p:nvSpPr>
            <p:spPr bwMode="auto">
              <a:xfrm>
                <a:off x="1863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92" name="Rectangle 698"/>
              <p:cNvSpPr>
                <a:spLocks noChangeArrowheads="1"/>
              </p:cNvSpPr>
              <p:nvPr/>
            </p:nvSpPr>
            <p:spPr bwMode="auto">
              <a:xfrm>
                <a:off x="1866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93" name="Rectangle 699"/>
              <p:cNvSpPr>
                <a:spLocks noChangeArrowheads="1"/>
              </p:cNvSpPr>
              <p:nvPr/>
            </p:nvSpPr>
            <p:spPr bwMode="auto">
              <a:xfrm>
                <a:off x="1869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94" name="Rectangle 700"/>
              <p:cNvSpPr>
                <a:spLocks noChangeArrowheads="1"/>
              </p:cNvSpPr>
              <p:nvPr/>
            </p:nvSpPr>
            <p:spPr bwMode="auto">
              <a:xfrm>
                <a:off x="1860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95" name="Rectangle 701"/>
              <p:cNvSpPr>
                <a:spLocks noChangeArrowheads="1"/>
              </p:cNvSpPr>
              <p:nvPr/>
            </p:nvSpPr>
            <p:spPr bwMode="auto">
              <a:xfrm>
                <a:off x="1872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96" name="Rectangle 702"/>
              <p:cNvSpPr>
                <a:spLocks noChangeArrowheads="1"/>
              </p:cNvSpPr>
              <p:nvPr/>
            </p:nvSpPr>
            <p:spPr bwMode="auto">
              <a:xfrm>
                <a:off x="1860" y="32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97" name="Rectangle 703"/>
              <p:cNvSpPr>
                <a:spLocks noChangeArrowheads="1"/>
              </p:cNvSpPr>
              <p:nvPr/>
            </p:nvSpPr>
            <p:spPr bwMode="auto">
              <a:xfrm>
                <a:off x="1872" y="32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98" name="Rectangle 704"/>
              <p:cNvSpPr>
                <a:spLocks noChangeArrowheads="1"/>
              </p:cNvSpPr>
              <p:nvPr/>
            </p:nvSpPr>
            <p:spPr bwMode="auto">
              <a:xfrm>
                <a:off x="1863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99" name="Rectangle 705"/>
              <p:cNvSpPr>
                <a:spLocks noChangeArrowheads="1"/>
              </p:cNvSpPr>
              <p:nvPr/>
            </p:nvSpPr>
            <p:spPr bwMode="auto">
              <a:xfrm>
                <a:off x="1866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00" name="Rectangle 706"/>
              <p:cNvSpPr>
                <a:spLocks noChangeArrowheads="1"/>
              </p:cNvSpPr>
              <p:nvPr/>
            </p:nvSpPr>
            <p:spPr bwMode="auto">
              <a:xfrm>
                <a:off x="1869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01" name="Rectangle 707"/>
              <p:cNvSpPr>
                <a:spLocks noChangeArrowheads="1"/>
              </p:cNvSpPr>
              <p:nvPr/>
            </p:nvSpPr>
            <p:spPr bwMode="auto">
              <a:xfrm>
                <a:off x="1854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02" name="Rectangle 708"/>
              <p:cNvSpPr>
                <a:spLocks noChangeArrowheads="1"/>
              </p:cNvSpPr>
              <p:nvPr/>
            </p:nvSpPr>
            <p:spPr bwMode="auto">
              <a:xfrm>
                <a:off x="1857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03" name="Rectangle 709"/>
              <p:cNvSpPr>
                <a:spLocks noChangeArrowheads="1"/>
              </p:cNvSpPr>
              <p:nvPr/>
            </p:nvSpPr>
            <p:spPr bwMode="auto">
              <a:xfrm>
                <a:off x="1860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04" name="Rectangle 710"/>
              <p:cNvSpPr>
                <a:spLocks noChangeArrowheads="1"/>
              </p:cNvSpPr>
              <p:nvPr/>
            </p:nvSpPr>
            <p:spPr bwMode="auto">
              <a:xfrm>
                <a:off x="1863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05" name="Rectangle 711"/>
              <p:cNvSpPr>
                <a:spLocks noChangeArrowheads="1"/>
              </p:cNvSpPr>
              <p:nvPr/>
            </p:nvSpPr>
            <p:spPr bwMode="auto">
              <a:xfrm>
                <a:off x="1866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06" name="Rectangle 712"/>
              <p:cNvSpPr>
                <a:spLocks noChangeArrowheads="1"/>
              </p:cNvSpPr>
              <p:nvPr/>
            </p:nvSpPr>
            <p:spPr bwMode="auto">
              <a:xfrm>
                <a:off x="1869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07" name="Rectangle 713"/>
              <p:cNvSpPr>
                <a:spLocks noChangeArrowheads="1"/>
              </p:cNvSpPr>
              <p:nvPr/>
            </p:nvSpPr>
            <p:spPr bwMode="auto">
              <a:xfrm>
                <a:off x="1872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08" name="Rectangle 714"/>
              <p:cNvSpPr>
                <a:spLocks noChangeArrowheads="1"/>
              </p:cNvSpPr>
              <p:nvPr/>
            </p:nvSpPr>
            <p:spPr bwMode="auto">
              <a:xfrm>
                <a:off x="1872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09" name="Rectangle 715"/>
              <p:cNvSpPr>
                <a:spLocks noChangeArrowheads="1"/>
              </p:cNvSpPr>
              <p:nvPr/>
            </p:nvSpPr>
            <p:spPr bwMode="auto">
              <a:xfrm>
                <a:off x="1875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10" name="Rectangle 716"/>
              <p:cNvSpPr>
                <a:spLocks noChangeArrowheads="1"/>
              </p:cNvSpPr>
              <p:nvPr/>
            </p:nvSpPr>
            <p:spPr bwMode="auto">
              <a:xfrm>
                <a:off x="1854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11" name="Rectangle 717"/>
              <p:cNvSpPr>
                <a:spLocks noChangeArrowheads="1"/>
              </p:cNvSpPr>
              <p:nvPr/>
            </p:nvSpPr>
            <p:spPr bwMode="auto">
              <a:xfrm>
                <a:off x="1860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12" name="Rectangle 718"/>
              <p:cNvSpPr>
                <a:spLocks noChangeArrowheads="1"/>
              </p:cNvSpPr>
              <p:nvPr/>
            </p:nvSpPr>
            <p:spPr bwMode="auto">
              <a:xfrm>
                <a:off x="1863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13" name="Rectangle 719"/>
              <p:cNvSpPr>
                <a:spLocks noChangeArrowheads="1"/>
              </p:cNvSpPr>
              <p:nvPr/>
            </p:nvSpPr>
            <p:spPr bwMode="auto">
              <a:xfrm>
                <a:off x="1866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14" name="Rectangle 720"/>
              <p:cNvSpPr>
                <a:spLocks noChangeArrowheads="1"/>
              </p:cNvSpPr>
              <p:nvPr/>
            </p:nvSpPr>
            <p:spPr bwMode="auto">
              <a:xfrm>
                <a:off x="1869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15" name="Rectangle 721"/>
              <p:cNvSpPr>
                <a:spLocks noChangeArrowheads="1"/>
              </p:cNvSpPr>
              <p:nvPr/>
            </p:nvSpPr>
            <p:spPr bwMode="auto">
              <a:xfrm>
                <a:off x="1872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16" name="Rectangle 722"/>
              <p:cNvSpPr>
                <a:spLocks noChangeArrowheads="1"/>
              </p:cNvSpPr>
              <p:nvPr/>
            </p:nvSpPr>
            <p:spPr bwMode="auto">
              <a:xfrm>
                <a:off x="1857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17" name="Rectangle 723"/>
              <p:cNvSpPr>
                <a:spLocks noChangeArrowheads="1"/>
              </p:cNvSpPr>
              <p:nvPr/>
            </p:nvSpPr>
            <p:spPr bwMode="auto">
              <a:xfrm>
                <a:off x="1869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18" name="Rectangle 724"/>
              <p:cNvSpPr>
                <a:spLocks noChangeArrowheads="1"/>
              </p:cNvSpPr>
              <p:nvPr/>
            </p:nvSpPr>
            <p:spPr bwMode="auto">
              <a:xfrm>
                <a:off x="1854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19" name="Rectangle 725"/>
              <p:cNvSpPr>
                <a:spLocks noChangeArrowheads="1"/>
              </p:cNvSpPr>
              <p:nvPr/>
            </p:nvSpPr>
            <p:spPr bwMode="auto">
              <a:xfrm>
                <a:off x="1872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20" name="Rectangle 726"/>
              <p:cNvSpPr>
                <a:spLocks noChangeArrowheads="1"/>
              </p:cNvSpPr>
              <p:nvPr/>
            </p:nvSpPr>
            <p:spPr bwMode="auto">
              <a:xfrm>
                <a:off x="1854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21" name="Rectangle 727"/>
              <p:cNvSpPr>
                <a:spLocks noChangeArrowheads="1"/>
              </p:cNvSpPr>
              <p:nvPr/>
            </p:nvSpPr>
            <p:spPr bwMode="auto">
              <a:xfrm>
                <a:off x="1863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22" name="Rectangle 728"/>
              <p:cNvSpPr>
                <a:spLocks noChangeArrowheads="1"/>
              </p:cNvSpPr>
              <p:nvPr/>
            </p:nvSpPr>
            <p:spPr bwMode="auto">
              <a:xfrm>
                <a:off x="1872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23" name="Rectangle 729"/>
              <p:cNvSpPr>
                <a:spLocks noChangeArrowheads="1"/>
              </p:cNvSpPr>
              <p:nvPr/>
            </p:nvSpPr>
            <p:spPr bwMode="auto">
              <a:xfrm>
                <a:off x="1854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24" name="Rectangle 730"/>
              <p:cNvSpPr>
                <a:spLocks noChangeArrowheads="1"/>
              </p:cNvSpPr>
              <p:nvPr/>
            </p:nvSpPr>
            <p:spPr bwMode="auto">
              <a:xfrm>
                <a:off x="1863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25" name="Rectangle 731"/>
              <p:cNvSpPr>
                <a:spLocks noChangeArrowheads="1"/>
              </p:cNvSpPr>
              <p:nvPr/>
            </p:nvSpPr>
            <p:spPr bwMode="auto">
              <a:xfrm>
                <a:off x="1872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26" name="Rectangle 732"/>
              <p:cNvSpPr>
                <a:spLocks noChangeArrowheads="1"/>
              </p:cNvSpPr>
              <p:nvPr/>
            </p:nvSpPr>
            <p:spPr bwMode="auto">
              <a:xfrm>
                <a:off x="1857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27" name="Rectangle 733"/>
              <p:cNvSpPr>
                <a:spLocks noChangeArrowheads="1"/>
              </p:cNvSpPr>
              <p:nvPr/>
            </p:nvSpPr>
            <p:spPr bwMode="auto">
              <a:xfrm>
                <a:off x="1860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28" name="Rectangle 734"/>
              <p:cNvSpPr>
                <a:spLocks noChangeArrowheads="1"/>
              </p:cNvSpPr>
              <p:nvPr/>
            </p:nvSpPr>
            <p:spPr bwMode="auto">
              <a:xfrm>
                <a:off x="1866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29" name="Rectangle 735"/>
              <p:cNvSpPr>
                <a:spLocks noChangeArrowheads="1"/>
              </p:cNvSpPr>
              <p:nvPr/>
            </p:nvSpPr>
            <p:spPr bwMode="auto">
              <a:xfrm>
                <a:off x="1869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30" name="Rectangle 736"/>
              <p:cNvSpPr>
                <a:spLocks noChangeArrowheads="1"/>
              </p:cNvSpPr>
              <p:nvPr/>
            </p:nvSpPr>
            <p:spPr bwMode="auto">
              <a:xfrm>
                <a:off x="1857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31" name="Rectangle 737"/>
              <p:cNvSpPr>
                <a:spLocks noChangeArrowheads="1"/>
              </p:cNvSpPr>
              <p:nvPr/>
            </p:nvSpPr>
            <p:spPr bwMode="auto">
              <a:xfrm>
                <a:off x="1860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32" name="Rectangle 738"/>
              <p:cNvSpPr>
                <a:spLocks noChangeArrowheads="1"/>
              </p:cNvSpPr>
              <p:nvPr/>
            </p:nvSpPr>
            <p:spPr bwMode="auto">
              <a:xfrm>
                <a:off x="1863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33" name="Rectangle 739"/>
              <p:cNvSpPr>
                <a:spLocks noChangeArrowheads="1"/>
              </p:cNvSpPr>
              <p:nvPr/>
            </p:nvSpPr>
            <p:spPr bwMode="auto">
              <a:xfrm>
                <a:off x="1866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34" name="Rectangle 740"/>
              <p:cNvSpPr>
                <a:spLocks noChangeArrowheads="1"/>
              </p:cNvSpPr>
              <p:nvPr/>
            </p:nvSpPr>
            <p:spPr bwMode="auto">
              <a:xfrm>
                <a:off x="1869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35" name="Rectangle 741"/>
              <p:cNvSpPr>
                <a:spLocks noChangeArrowheads="1"/>
              </p:cNvSpPr>
              <p:nvPr/>
            </p:nvSpPr>
            <p:spPr bwMode="auto">
              <a:xfrm>
                <a:off x="1854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36" name="Rectangle 742"/>
              <p:cNvSpPr>
                <a:spLocks noChangeArrowheads="1"/>
              </p:cNvSpPr>
              <p:nvPr/>
            </p:nvSpPr>
            <p:spPr bwMode="auto">
              <a:xfrm>
                <a:off x="1860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37" name="Rectangle 743"/>
              <p:cNvSpPr>
                <a:spLocks noChangeArrowheads="1"/>
              </p:cNvSpPr>
              <p:nvPr/>
            </p:nvSpPr>
            <p:spPr bwMode="auto">
              <a:xfrm>
                <a:off x="1872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38" name="Rectangle 744"/>
              <p:cNvSpPr>
                <a:spLocks noChangeArrowheads="1"/>
              </p:cNvSpPr>
              <p:nvPr/>
            </p:nvSpPr>
            <p:spPr bwMode="auto">
              <a:xfrm>
                <a:off x="1854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39" name="Rectangle 745"/>
              <p:cNvSpPr>
                <a:spLocks noChangeArrowheads="1"/>
              </p:cNvSpPr>
              <p:nvPr/>
            </p:nvSpPr>
            <p:spPr bwMode="auto">
              <a:xfrm>
                <a:off x="1860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40" name="Rectangle 746"/>
              <p:cNvSpPr>
                <a:spLocks noChangeArrowheads="1"/>
              </p:cNvSpPr>
              <p:nvPr/>
            </p:nvSpPr>
            <p:spPr bwMode="auto">
              <a:xfrm>
                <a:off x="1872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41" name="Rectangle 747"/>
              <p:cNvSpPr>
                <a:spLocks noChangeArrowheads="1"/>
              </p:cNvSpPr>
              <p:nvPr/>
            </p:nvSpPr>
            <p:spPr bwMode="auto">
              <a:xfrm>
                <a:off x="1854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42" name="Rectangle 748"/>
              <p:cNvSpPr>
                <a:spLocks noChangeArrowheads="1"/>
              </p:cNvSpPr>
              <p:nvPr/>
            </p:nvSpPr>
            <p:spPr bwMode="auto">
              <a:xfrm>
                <a:off x="1860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43" name="Rectangle 749"/>
              <p:cNvSpPr>
                <a:spLocks noChangeArrowheads="1"/>
              </p:cNvSpPr>
              <p:nvPr/>
            </p:nvSpPr>
            <p:spPr bwMode="auto">
              <a:xfrm>
                <a:off x="1872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44" name="Rectangle 750"/>
              <p:cNvSpPr>
                <a:spLocks noChangeArrowheads="1"/>
              </p:cNvSpPr>
              <p:nvPr/>
            </p:nvSpPr>
            <p:spPr bwMode="auto">
              <a:xfrm>
                <a:off x="1857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45" name="Rectangle 751"/>
              <p:cNvSpPr>
                <a:spLocks noChangeArrowheads="1"/>
              </p:cNvSpPr>
              <p:nvPr/>
            </p:nvSpPr>
            <p:spPr bwMode="auto">
              <a:xfrm>
                <a:off x="1863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46" name="Rectangle 752"/>
              <p:cNvSpPr>
                <a:spLocks noChangeArrowheads="1"/>
              </p:cNvSpPr>
              <p:nvPr/>
            </p:nvSpPr>
            <p:spPr bwMode="auto">
              <a:xfrm>
                <a:off x="1866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47" name="Rectangle 753"/>
              <p:cNvSpPr>
                <a:spLocks noChangeArrowheads="1"/>
              </p:cNvSpPr>
              <p:nvPr/>
            </p:nvSpPr>
            <p:spPr bwMode="auto">
              <a:xfrm>
                <a:off x="1869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48" name="Rectangle 754"/>
              <p:cNvSpPr>
                <a:spLocks noChangeArrowheads="1"/>
              </p:cNvSpPr>
              <p:nvPr/>
            </p:nvSpPr>
            <p:spPr bwMode="auto">
              <a:xfrm>
                <a:off x="1860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49" name="Rectangle 755"/>
              <p:cNvSpPr>
                <a:spLocks noChangeArrowheads="1"/>
              </p:cNvSpPr>
              <p:nvPr/>
            </p:nvSpPr>
            <p:spPr bwMode="auto">
              <a:xfrm>
                <a:off x="1863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50" name="Rectangle 756"/>
              <p:cNvSpPr>
                <a:spLocks noChangeArrowheads="1"/>
              </p:cNvSpPr>
              <p:nvPr/>
            </p:nvSpPr>
            <p:spPr bwMode="auto">
              <a:xfrm>
                <a:off x="1869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51" name="Rectangle 757"/>
              <p:cNvSpPr>
                <a:spLocks noChangeArrowheads="1"/>
              </p:cNvSpPr>
              <p:nvPr/>
            </p:nvSpPr>
            <p:spPr bwMode="auto">
              <a:xfrm>
                <a:off x="1854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52" name="Rectangle 758"/>
              <p:cNvSpPr>
                <a:spLocks noChangeArrowheads="1"/>
              </p:cNvSpPr>
              <p:nvPr/>
            </p:nvSpPr>
            <p:spPr bwMode="auto">
              <a:xfrm>
                <a:off x="1857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53" name="Rectangle 759"/>
              <p:cNvSpPr>
                <a:spLocks noChangeArrowheads="1"/>
              </p:cNvSpPr>
              <p:nvPr/>
            </p:nvSpPr>
            <p:spPr bwMode="auto">
              <a:xfrm>
                <a:off x="1860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54" name="Rectangle 760"/>
              <p:cNvSpPr>
                <a:spLocks noChangeArrowheads="1"/>
              </p:cNvSpPr>
              <p:nvPr/>
            </p:nvSpPr>
            <p:spPr bwMode="auto">
              <a:xfrm>
                <a:off x="1872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55" name="Rectangle 761"/>
              <p:cNvSpPr>
                <a:spLocks noChangeArrowheads="1"/>
              </p:cNvSpPr>
              <p:nvPr/>
            </p:nvSpPr>
            <p:spPr bwMode="auto">
              <a:xfrm>
                <a:off x="1854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56" name="Rectangle 762"/>
              <p:cNvSpPr>
                <a:spLocks noChangeArrowheads="1"/>
              </p:cNvSpPr>
              <p:nvPr/>
            </p:nvSpPr>
            <p:spPr bwMode="auto">
              <a:xfrm>
                <a:off x="1860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57" name="Rectangle 763"/>
              <p:cNvSpPr>
                <a:spLocks noChangeArrowheads="1"/>
              </p:cNvSpPr>
              <p:nvPr/>
            </p:nvSpPr>
            <p:spPr bwMode="auto">
              <a:xfrm>
                <a:off x="1872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58" name="Rectangle 764"/>
              <p:cNvSpPr>
                <a:spLocks noChangeArrowheads="1"/>
              </p:cNvSpPr>
              <p:nvPr/>
            </p:nvSpPr>
            <p:spPr bwMode="auto">
              <a:xfrm>
                <a:off x="1854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59" name="Rectangle 765"/>
              <p:cNvSpPr>
                <a:spLocks noChangeArrowheads="1"/>
              </p:cNvSpPr>
              <p:nvPr/>
            </p:nvSpPr>
            <p:spPr bwMode="auto">
              <a:xfrm>
                <a:off x="1860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60" name="Rectangle 766"/>
              <p:cNvSpPr>
                <a:spLocks noChangeArrowheads="1"/>
              </p:cNvSpPr>
              <p:nvPr/>
            </p:nvSpPr>
            <p:spPr bwMode="auto">
              <a:xfrm>
                <a:off x="1872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61" name="Rectangle 767"/>
              <p:cNvSpPr>
                <a:spLocks noChangeArrowheads="1"/>
              </p:cNvSpPr>
              <p:nvPr/>
            </p:nvSpPr>
            <p:spPr bwMode="auto">
              <a:xfrm>
                <a:off x="1854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62" name="Rectangle 768"/>
              <p:cNvSpPr>
                <a:spLocks noChangeArrowheads="1"/>
              </p:cNvSpPr>
              <p:nvPr/>
            </p:nvSpPr>
            <p:spPr bwMode="auto">
              <a:xfrm>
                <a:off x="1863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63" name="Rectangle 769"/>
              <p:cNvSpPr>
                <a:spLocks noChangeArrowheads="1"/>
              </p:cNvSpPr>
              <p:nvPr/>
            </p:nvSpPr>
            <p:spPr bwMode="auto">
              <a:xfrm>
                <a:off x="1866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64" name="Rectangle 770"/>
              <p:cNvSpPr>
                <a:spLocks noChangeArrowheads="1"/>
              </p:cNvSpPr>
              <p:nvPr/>
            </p:nvSpPr>
            <p:spPr bwMode="auto">
              <a:xfrm>
                <a:off x="1869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65" name="Rectangle 771"/>
              <p:cNvSpPr>
                <a:spLocks noChangeArrowheads="1"/>
              </p:cNvSpPr>
              <p:nvPr/>
            </p:nvSpPr>
            <p:spPr bwMode="auto">
              <a:xfrm>
                <a:off x="1860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66" name="Rectangle 772"/>
              <p:cNvSpPr>
                <a:spLocks noChangeArrowheads="1"/>
              </p:cNvSpPr>
              <p:nvPr/>
            </p:nvSpPr>
            <p:spPr bwMode="auto">
              <a:xfrm>
                <a:off x="1857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67" name="Rectangle 773"/>
              <p:cNvSpPr>
                <a:spLocks noChangeArrowheads="1"/>
              </p:cNvSpPr>
              <p:nvPr/>
            </p:nvSpPr>
            <p:spPr bwMode="auto">
              <a:xfrm>
                <a:off x="1854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68" name="Rectangle 774"/>
              <p:cNvSpPr>
                <a:spLocks noChangeArrowheads="1"/>
              </p:cNvSpPr>
              <p:nvPr/>
            </p:nvSpPr>
            <p:spPr bwMode="auto">
              <a:xfrm>
                <a:off x="1857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69" name="Rectangle 775"/>
              <p:cNvSpPr>
                <a:spLocks noChangeArrowheads="1"/>
              </p:cNvSpPr>
              <p:nvPr/>
            </p:nvSpPr>
            <p:spPr bwMode="auto">
              <a:xfrm>
                <a:off x="1860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70" name="Rectangle 776"/>
              <p:cNvSpPr>
                <a:spLocks noChangeArrowheads="1"/>
              </p:cNvSpPr>
              <p:nvPr/>
            </p:nvSpPr>
            <p:spPr bwMode="auto">
              <a:xfrm>
                <a:off x="1863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71" name="Rectangle 777"/>
              <p:cNvSpPr>
                <a:spLocks noChangeArrowheads="1"/>
              </p:cNvSpPr>
              <p:nvPr/>
            </p:nvSpPr>
            <p:spPr bwMode="auto">
              <a:xfrm>
                <a:off x="1866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72" name="Rectangle 778"/>
              <p:cNvSpPr>
                <a:spLocks noChangeArrowheads="1"/>
              </p:cNvSpPr>
              <p:nvPr/>
            </p:nvSpPr>
            <p:spPr bwMode="auto">
              <a:xfrm>
                <a:off x="1869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73" name="Rectangle 779"/>
              <p:cNvSpPr>
                <a:spLocks noChangeArrowheads="1"/>
              </p:cNvSpPr>
              <p:nvPr/>
            </p:nvSpPr>
            <p:spPr bwMode="auto">
              <a:xfrm>
                <a:off x="1872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74" name="Rectangle 780"/>
              <p:cNvSpPr>
                <a:spLocks noChangeArrowheads="1"/>
              </p:cNvSpPr>
              <p:nvPr/>
            </p:nvSpPr>
            <p:spPr bwMode="auto">
              <a:xfrm>
                <a:off x="1872" y="30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75" name="Rectangle 781"/>
              <p:cNvSpPr>
                <a:spLocks noChangeArrowheads="1"/>
              </p:cNvSpPr>
              <p:nvPr/>
            </p:nvSpPr>
            <p:spPr bwMode="auto">
              <a:xfrm>
                <a:off x="1863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76" name="Rectangle 782"/>
              <p:cNvSpPr>
                <a:spLocks noChangeArrowheads="1"/>
              </p:cNvSpPr>
              <p:nvPr/>
            </p:nvSpPr>
            <p:spPr bwMode="auto">
              <a:xfrm>
                <a:off x="1866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77" name="Rectangle 783"/>
              <p:cNvSpPr>
                <a:spLocks noChangeArrowheads="1"/>
              </p:cNvSpPr>
              <p:nvPr/>
            </p:nvSpPr>
            <p:spPr bwMode="auto">
              <a:xfrm>
                <a:off x="1869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78" name="Rectangle 784"/>
              <p:cNvSpPr>
                <a:spLocks noChangeArrowheads="1"/>
              </p:cNvSpPr>
              <p:nvPr/>
            </p:nvSpPr>
            <p:spPr bwMode="auto">
              <a:xfrm>
                <a:off x="1857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79" name="Rectangle 785"/>
              <p:cNvSpPr>
                <a:spLocks noChangeArrowheads="1"/>
              </p:cNvSpPr>
              <p:nvPr/>
            </p:nvSpPr>
            <p:spPr bwMode="auto">
              <a:xfrm>
                <a:off x="1860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80" name="Rectangle 786"/>
              <p:cNvSpPr>
                <a:spLocks noChangeArrowheads="1"/>
              </p:cNvSpPr>
              <p:nvPr/>
            </p:nvSpPr>
            <p:spPr bwMode="auto">
              <a:xfrm>
                <a:off x="1866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81" name="Rectangle 787"/>
              <p:cNvSpPr>
                <a:spLocks noChangeArrowheads="1"/>
              </p:cNvSpPr>
              <p:nvPr/>
            </p:nvSpPr>
            <p:spPr bwMode="auto">
              <a:xfrm>
                <a:off x="1854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82" name="Rectangle 788"/>
              <p:cNvSpPr>
                <a:spLocks noChangeArrowheads="1"/>
              </p:cNvSpPr>
              <p:nvPr/>
            </p:nvSpPr>
            <p:spPr bwMode="auto">
              <a:xfrm>
                <a:off x="1866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83" name="Rectangle 789"/>
              <p:cNvSpPr>
                <a:spLocks noChangeArrowheads="1"/>
              </p:cNvSpPr>
              <p:nvPr/>
            </p:nvSpPr>
            <p:spPr bwMode="auto">
              <a:xfrm>
                <a:off x="1857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84" name="Rectangle 790"/>
              <p:cNvSpPr>
                <a:spLocks noChangeArrowheads="1"/>
              </p:cNvSpPr>
              <p:nvPr/>
            </p:nvSpPr>
            <p:spPr bwMode="auto">
              <a:xfrm>
                <a:off x="1860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85" name="Rectangle 791"/>
              <p:cNvSpPr>
                <a:spLocks noChangeArrowheads="1"/>
              </p:cNvSpPr>
              <p:nvPr/>
            </p:nvSpPr>
            <p:spPr bwMode="auto">
              <a:xfrm>
                <a:off x="1866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86" name="Rectangle 792"/>
              <p:cNvSpPr>
                <a:spLocks noChangeArrowheads="1"/>
              </p:cNvSpPr>
              <p:nvPr/>
            </p:nvSpPr>
            <p:spPr bwMode="auto">
              <a:xfrm>
                <a:off x="1863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87" name="Rectangle 793"/>
              <p:cNvSpPr>
                <a:spLocks noChangeArrowheads="1"/>
              </p:cNvSpPr>
              <p:nvPr/>
            </p:nvSpPr>
            <p:spPr bwMode="auto">
              <a:xfrm>
                <a:off x="1866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88" name="Rectangle 794"/>
              <p:cNvSpPr>
                <a:spLocks noChangeArrowheads="1"/>
              </p:cNvSpPr>
              <p:nvPr/>
            </p:nvSpPr>
            <p:spPr bwMode="auto">
              <a:xfrm>
                <a:off x="1869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89" name="Rectangle 795"/>
              <p:cNvSpPr>
                <a:spLocks noChangeArrowheads="1"/>
              </p:cNvSpPr>
              <p:nvPr/>
            </p:nvSpPr>
            <p:spPr bwMode="auto">
              <a:xfrm>
                <a:off x="1872" y="30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90" name="Rectangle 796"/>
              <p:cNvSpPr>
                <a:spLocks noChangeArrowheads="1"/>
              </p:cNvSpPr>
              <p:nvPr/>
            </p:nvSpPr>
            <p:spPr bwMode="auto">
              <a:xfrm>
                <a:off x="1872" y="30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91" name="Rectangle 797"/>
              <p:cNvSpPr>
                <a:spLocks noChangeArrowheads="1"/>
              </p:cNvSpPr>
              <p:nvPr/>
            </p:nvSpPr>
            <p:spPr bwMode="auto">
              <a:xfrm>
                <a:off x="1863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92" name="Rectangle 798"/>
              <p:cNvSpPr>
                <a:spLocks noChangeArrowheads="1"/>
              </p:cNvSpPr>
              <p:nvPr/>
            </p:nvSpPr>
            <p:spPr bwMode="auto">
              <a:xfrm>
                <a:off x="1866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93" name="Rectangle 799"/>
              <p:cNvSpPr>
                <a:spLocks noChangeArrowheads="1"/>
              </p:cNvSpPr>
              <p:nvPr/>
            </p:nvSpPr>
            <p:spPr bwMode="auto">
              <a:xfrm>
                <a:off x="1869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94" name="Rectangle 800"/>
              <p:cNvSpPr>
                <a:spLocks noChangeArrowheads="1"/>
              </p:cNvSpPr>
              <p:nvPr/>
            </p:nvSpPr>
            <p:spPr bwMode="auto">
              <a:xfrm>
                <a:off x="1857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95" name="Rectangle 801"/>
              <p:cNvSpPr>
                <a:spLocks noChangeArrowheads="1"/>
              </p:cNvSpPr>
              <p:nvPr/>
            </p:nvSpPr>
            <p:spPr bwMode="auto">
              <a:xfrm>
                <a:off x="1860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96" name="Rectangle 802"/>
              <p:cNvSpPr>
                <a:spLocks noChangeArrowheads="1"/>
              </p:cNvSpPr>
              <p:nvPr/>
            </p:nvSpPr>
            <p:spPr bwMode="auto">
              <a:xfrm>
                <a:off x="1866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97" name="Rectangle 803"/>
              <p:cNvSpPr>
                <a:spLocks noChangeArrowheads="1"/>
              </p:cNvSpPr>
              <p:nvPr/>
            </p:nvSpPr>
            <p:spPr bwMode="auto">
              <a:xfrm>
                <a:off x="1854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98" name="Rectangle 804"/>
              <p:cNvSpPr>
                <a:spLocks noChangeArrowheads="1"/>
              </p:cNvSpPr>
              <p:nvPr/>
            </p:nvSpPr>
            <p:spPr bwMode="auto">
              <a:xfrm>
                <a:off x="1866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99" name="Rectangle 805"/>
              <p:cNvSpPr>
                <a:spLocks noChangeArrowheads="1"/>
              </p:cNvSpPr>
              <p:nvPr/>
            </p:nvSpPr>
            <p:spPr bwMode="auto">
              <a:xfrm>
                <a:off x="1857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00" name="Rectangle 806"/>
              <p:cNvSpPr>
                <a:spLocks noChangeArrowheads="1"/>
              </p:cNvSpPr>
              <p:nvPr/>
            </p:nvSpPr>
            <p:spPr bwMode="auto">
              <a:xfrm>
                <a:off x="1860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01" name="Rectangle 807"/>
              <p:cNvSpPr>
                <a:spLocks noChangeArrowheads="1"/>
              </p:cNvSpPr>
              <p:nvPr/>
            </p:nvSpPr>
            <p:spPr bwMode="auto">
              <a:xfrm>
                <a:off x="1866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9" name="Group 1009"/>
            <p:cNvGrpSpPr>
              <a:grpSpLocks/>
            </p:cNvGrpSpPr>
            <p:nvPr/>
          </p:nvGrpSpPr>
          <p:grpSpPr bwMode="auto">
            <a:xfrm>
              <a:off x="1854" y="2887"/>
              <a:ext cx="127" cy="476"/>
              <a:chOff x="1854" y="2887"/>
              <a:chExt cx="127" cy="476"/>
            </a:xfrm>
          </p:grpSpPr>
          <p:sp>
            <p:nvSpPr>
              <p:cNvPr id="6002" name="Rectangle 809"/>
              <p:cNvSpPr>
                <a:spLocks noChangeArrowheads="1"/>
              </p:cNvSpPr>
              <p:nvPr/>
            </p:nvSpPr>
            <p:spPr bwMode="auto">
              <a:xfrm>
                <a:off x="1863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03" name="Rectangle 810"/>
              <p:cNvSpPr>
                <a:spLocks noChangeArrowheads="1"/>
              </p:cNvSpPr>
              <p:nvPr/>
            </p:nvSpPr>
            <p:spPr bwMode="auto">
              <a:xfrm>
                <a:off x="1866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04" name="Rectangle 811"/>
              <p:cNvSpPr>
                <a:spLocks noChangeArrowheads="1"/>
              </p:cNvSpPr>
              <p:nvPr/>
            </p:nvSpPr>
            <p:spPr bwMode="auto">
              <a:xfrm>
                <a:off x="1869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05" name="Rectangle 812"/>
              <p:cNvSpPr>
                <a:spLocks noChangeArrowheads="1"/>
              </p:cNvSpPr>
              <p:nvPr/>
            </p:nvSpPr>
            <p:spPr bwMode="auto">
              <a:xfrm>
                <a:off x="1872" y="30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06" name="Rectangle 813"/>
              <p:cNvSpPr>
                <a:spLocks noChangeArrowheads="1"/>
              </p:cNvSpPr>
              <p:nvPr/>
            </p:nvSpPr>
            <p:spPr bwMode="auto">
              <a:xfrm>
                <a:off x="1872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07" name="Rectangle 814"/>
              <p:cNvSpPr>
                <a:spLocks noChangeArrowheads="1"/>
              </p:cNvSpPr>
              <p:nvPr/>
            </p:nvSpPr>
            <p:spPr bwMode="auto">
              <a:xfrm>
                <a:off x="1875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08" name="Rectangle 815"/>
              <p:cNvSpPr>
                <a:spLocks noChangeArrowheads="1"/>
              </p:cNvSpPr>
              <p:nvPr/>
            </p:nvSpPr>
            <p:spPr bwMode="auto">
              <a:xfrm>
                <a:off x="1860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09" name="Rectangle 816"/>
              <p:cNvSpPr>
                <a:spLocks noChangeArrowheads="1"/>
              </p:cNvSpPr>
              <p:nvPr/>
            </p:nvSpPr>
            <p:spPr bwMode="auto">
              <a:xfrm>
                <a:off x="1854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10" name="Rectangle 817"/>
              <p:cNvSpPr>
                <a:spLocks noChangeArrowheads="1"/>
              </p:cNvSpPr>
              <p:nvPr/>
            </p:nvSpPr>
            <p:spPr bwMode="auto">
              <a:xfrm>
                <a:off x="1857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11" name="Rectangle 818"/>
              <p:cNvSpPr>
                <a:spLocks noChangeArrowheads="1"/>
              </p:cNvSpPr>
              <p:nvPr/>
            </p:nvSpPr>
            <p:spPr bwMode="auto">
              <a:xfrm>
                <a:off x="1860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12" name="Rectangle 819"/>
              <p:cNvSpPr>
                <a:spLocks noChangeArrowheads="1"/>
              </p:cNvSpPr>
              <p:nvPr/>
            </p:nvSpPr>
            <p:spPr bwMode="auto">
              <a:xfrm>
                <a:off x="1863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13" name="Rectangle 820"/>
              <p:cNvSpPr>
                <a:spLocks noChangeArrowheads="1"/>
              </p:cNvSpPr>
              <p:nvPr/>
            </p:nvSpPr>
            <p:spPr bwMode="auto">
              <a:xfrm>
                <a:off x="1866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14" name="Rectangle 821"/>
              <p:cNvSpPr>
                <a:spLocks noChangeArrowheads="1"/>
              </p:cNvSpPr>
              <p:nvPr/>
            </p:nvSpPr>
            <p:spPr bwMode="auto">
              <a:xfrm>
                <a:off x="1869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15" name="Rectangle 822"/>
              <p:cNvSpPr>
                <a:spLocks noChangeArrowheads="1"/>
              </p:cNvSpPr>
              <p:nvPr/>
            </p:nvSpPr>
            <p:spPr bwMode="auto">
              <a:xfrm>
                <a:off x="1872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16" name="Rectangle 823"/>
              <p:cNvSpPr>
                <a:spLocks noChangeArrowheads="1"/>
              </p:cNvSpPr>
              <p:nvPr/>
            </p:nvSpPr>
            <p:spPr bwMode="auto">
              <a:xfrm>
                <a:off x="1860" y="3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17" name="Rectangle 824"/>
              <p:cNvSpPr>
                <a:spLocks noChangeArrowheads="1"/>
              </p:cNvSpPr>
              <p:nvPr/>
            </p:nvSpPr>
            <p:spPr bwMode="auto">
              <a:xfrm>
                <a:off x="1872" y="3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18" name="Rectangle 825"/>
              <p:cNvSpPr>
                <a:spLocks noChangeArrowheads="1"/>
              </p:cNvSpPr>
              <p:nvPr/>
            </p:nvSpPr>
            <p:spPr bwMode="auto">
              <a:xfrm>
                <a:off x="1860" y="2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19" name="Rectangle 826"/>
              <p:cNvSpPr>
                <a:spLocks noChangeArrowheads="1"/>
              </p:cNvSpPr>
              <p:nvPr/>
            </p:nvSpPr>
            <p:spPr bwMode="auto">
              <a:xfrm>
                <a:off x="1872" y="2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20" name="Rectangle 827"/>
              <p:cNvSpPr>
                <a:spLocks noChangeArrowheads="1"/>
              </p:cNvSpPr>
              <p:nvPr/>
            </p:nvSpPr>
            <p:spPr bwMode="auto">
              <a:xfrm>
                <a:off x="1863" y="2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21" name="Rectangle 828"/>
              <p:cNvSpPr>
                <a:spLocks noChangeArrowheads="1"/>
              </p:cNvSpPr>
              <p:nvPr/>
            </p:nvSpPr>
            <p:spPr bwMode="auto">
              <a:xfrm>
                <a:off x="1869" y="2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22" name="Rectangle 829"/>
              <p:cNvSpPr>
                <a:spLocks noChangeArrowheads="1"/>
              </p:cNvSpPr>
              <p:nvPr/>
            </p:nvSpPr>
            <p:spPr bwMode="auto">
              <a:xfrm>
                <a:off x="1866" y="29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23" name="Rectangle 830"/>
              <p:cNvSpPr>
                <a:spLocks noChangeArrowheads="1"/>
              </p:cNvSpPr>
              <p:nvPr/>
            </p:nvSpPr>
            <p:spPr bwMode="auto">
              <a:xfrm>
                <a:off x="1863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24" name="Rectangle 831"/>
              <p:cNvSpPr>
                <a:spLocks noChangeArrowheads="1"/>
              </p:cNvSpPr>
              <p:nvPr/>
            </p:nvSpPr>
            <p:spPr bwMode="auto">
              <a:xfrm>
                <a:off x="1869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25" name="Rectangle 832"/>
              <p:cNvSpPr>
                <a:spLocks noChangeArrowheads="1"/>
              </p:cNvSpPr>
              <p:nvPr/>
            </p:nvSpPr>
            <p:spPr bwMode="auto">
              <a:xfrm>
                <a:off x="1860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26" name="Rectangle 833"/>
              <p:cNvSpPr>
                <a:spLocks noChangeArrowheads="1"/>
              </p:cNvSpPr>
              <p:nvPr/>
            </p:nvSpPr>
            <p:spPr bwMode="auto">
              <a:xfrm>
                <a:off x="1872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27" name="Rectangle 834"/>
              <p:cNvSpPr>
                <a:spLocks noChangeArrowheads="1"/>
              </p:cNvSpPr>
              <p:nvPr/>
            </p:nvSpPr>
            <p:spPr bwMode="auto">
              <a:xfrm>
                <a:off x="1854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28" name="Rectangle 835"/>
              <p:cNvSpPr>
                <a:spLocks noChangeArrowheads="1"/>
              </p:cNvSpPr>
              <p:nvPr/>
            </p:nvSpPr>
            <p:spPr bwMode="auto">
              <a:xfrm>
                <a:off x="1857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29" name="Rectangle 836"/>
              <p:cNvSpPr>
                <a:spLocks noChangeArrowheads="1"/>
              </p:cNvSpPr>
              <p:nvPr/>
            </p:nvSpPr>
            <p:spPr bwMode="auto">
              <a:xfrm>
                <a:off x="1860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30" name="Rectangle 837"/>
              <p:cNvSpPr>
                <a:spLocks noChangeArrowheads="1"/>
              </p:cNvSpPr>
              <p:nvPr/>
            </p:nvSpPr>
            <p:spPr bwMode="auto">
              <a:xfrm>
                <a:off x="1863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31" name="Rectangle 838"/>
              <p:cNvSpPr>
                <a:spLocks noChangeArrowheads="1"/>
              </p:cNvSpPr>
              <p:nvPr/>
            </p:nvSpPr>
            <p:spPr bwMode="auto">
              <a:xfrm>
                <a:off x="1866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32" name="Rectangle 839"/>
              <p:cNvSpPr>
                <a:spLocks noChangeArrowheads="1"/>
              </p:cNvSpPr>
              <p:nvPr/>
            </p:nvSpPr>
            <p:spPr bwMode="auto">
              <a:xfrm>
                <a:off x="1869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33" name="Rectangle 840"/>
              <p:cNvSpPr>
                <a:spLocks noChangeArrowheads="1"/>
              </p:cNvSpPr>
              <p:nvPr/>
            </p:nvSpPr>
            <p:spPr bwMode="auto">
              <a:xfrm>
                <a:off x="1872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34" name="Rectangle 841"/>
              <p:cNvSpPr>
                <a:spLocks noChangeArrowheads="1"/>
              </p:cNvSpPr>
              <p:nvPr/>
            </p:nvSpPr>
            <p:spPr bwMode="auto">
              <a:xfrm>
                <a:off x="1854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35" name="Rectangle 842"/>
              <p:cNvSpPr>
                <a:spLocks noChangeArrowheads="1"/>
              </p:cNvSpPr>
              <p:nvPr/>
            </p:nvSpPr>
            <p:spPr bwMode="auto">
              <a:xfrm>
                <a:off x="1872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36" name="Rectangle 843"/>
              <p:cNvSpPr>
                <a:spLocks noChangeArrowheads="1"/>
              </p:cNvSpPr>
              <p:nvPr/>
            </p:nvSpPr>
            <p:spPr bwMode="auto">
              <a:xfrm>
                <a:off x="1854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37" name="Rectangle 844"/>
              <p:cNvSpPr>
                <a:spLocks noChangeArrowheads="1"/>
              </p:cNvSpPr>
              <p:nvPr/>
            </p:nvSpPr>
            <p:spPr bwMode="auto">
              <a:xfrm>
                <a:off x="1872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38" name="Rectangle 845"/>
              <p:cNvSpPr>
                <a:spLocks noChangeArrowheads="1"/>
              </p:cNvSpPr>
              <p:nvPr/>
            </p:nvSpPr>
            <p:spPr bwMode="auto">
              <a:xfrm>
                <a:off x="1857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39" name="Rectangle 846"/>
              <p:cNvSpPr>
                <a:spLocks noChangeArrowheads="1"/>
              </p:cNvSpPr>
              <p:nvPr/>
            </p:nvSpPr>
            <p:spPr bwMode="auto">
              <a:xfrm>
                <a:off x="1869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40" name="Rectangle 847"/>
              <p:cNvSpPr>
                <a:spLocks noChangeArrowheads="1"/>
              </p:cNvSpPr>
              <p:nvPr/>
            </p:nvSpPr>
            <p:spPr bwMode="auto">
              <a:xfrm>
                <a:off x="1860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41" name="Rectangle 848"/>
              <p:cNvSpPr>
                <a:spLocks noChangeArrowheads="1"/>
              </p:cNvSpPr>
              <p:nvPr/>
            </p:nvSpPr>
            <p:spPr bwMode="auto">
              <a:xfrm>
                <a:off x="1863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42" name="Rectangle 849"/>
              <p:cNvSpPr>
                <a:spLocks noChangeArrowheads="1"/>
              </p:cNvSpPr>
              <p:nvPr/>
            </p:nvSpPr>
            <p:spPr bwMode="auto">
              <a:xfrm>
                <a:off x="1866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43" name="Rectangle 850"/>
              <p:cNvSpPr>
                <a:spLocks noChangeArrowheads="1"/>
              </p:cNvSpPr>
              <p:nvPr/>
            </p:nvSpPr>
            <p:spPr bwMode="auto">
              <a:xfrm>
                <a:off x="1854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44" name="Rectangle 851"/>
              <p:cNvSpPr>
                <a:spLocks noChangeArrowheads="1"/>
              </p:cNvSpPr>
              <p:nvPr/>
            </p:nvSpPr>
            <p:spPr bwMode="auto">
              <a:xfrm>
                <a:off x="1857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45" name="Rectangle 852"/>
              <p:cNvSpPr>
                <a:spLocks noChangeArrowheads="1"/>
              </p:cNvSpPr>
              <p:nvPr/>
            </p:nvSpPr>
            <p:spPr bwMode="auto">
              <a:xfrm>
                <a:off x="1860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46" name="Rectangle 853"/>
              <p:cNvSpPr>
                <a:spLocks noChangeArrowheads="1"/>
              </p:cNvSpPr>
              <p:nvPr/>
            </p:nvSpPr>
            <p:spPr bwMode="auto">
              <a:xfrm>
                <a:off x="1863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47" name="Rectangle 854"/>
              <p:cNvSpPr>
                <a:spLocks noChangeArrowheads="1"/>
              </p:cNvSpPr>
              <p:nvPr/>
            </p:nvSpPr>
            <p:spPr bwMode="auto">
              <a:xfrm>
                <a:off x="1866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48" name="Rectangle 855"/>
              <p:cNvSpPr>
                <a:spLocks noChangeArrowheads="1"/>
              </p:cNvSpPr>
              <p:nvPr/>
            </p:nvSpPr>
            <p:spPr bwMode="auto">
              <a:xfrm>
                <a:off x="1869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49" name="Rectangle 856"/>
              <p:cNvSpPr>
                <a:spLocks noChangeArrowheads="1"/>
              </p:cNvSpPr>
              <p:nvPr/>
            </p:nvSpPr>
            <p:spPr bwMode="auto">
              <a:xfrm>
                <a:off x="1872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50" name="Rectangle 857"/>
              <p:cNvSpPr>
                <a:spLocks noChangeArrowheads="1"/>
              </p:cNvSpPr>
              <p:nvPr/>
            </p:nvSpPr>
            <p:spPr bwMode="auto">
              <a:xfrm>
                <a:off x="1857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51" name="Rectangle 858"/>
              <p:cNvSpPr>
                <a:spLocks noChangeArrowheads="1"/>
              </p:cNvSpPr>
              <p:nvPr/>
            </p:nvSpPr>
            <p:spPr bwMode="auto">
              <a:xfrm>
                <a:off x="1860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52" name="Rectangle 859"/>
              <p:cNvSpPr>
                <a:spLocks noChangeArrowheads="1"/>
              </p:cNvSpPr>
              <p:nvPr/>
            </p:nvSpPr>
            <p:spPr bwMode="auto">
              <a:xfrm>
                <a:off x="1863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53" name="Rectangle 860"/>
              <p:cNvSpPr>
                <a:spLocks noChangeArrowheads="1"/>
              </p:cNvSpPr>
              <p:nvPr/>
            </p:nvSpPr>
            <p:spPr bwMode="auto">
              <a:xfrm>
                <a:off x="1866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54" name="Rectangle 861"/>
              <p:cNvSpPr>
                <a:spLocks noChangeArrowheads="1"/>
              </p:cNvSpPr>
              <p:nvPr/>
            </p:nvSpPr>
            <p:spPr bwMode="auto">
              <a:xfrm>
                <a:off x="1869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55" name="Rectangle 862"/>
              <p:cNvSpPr>
                <a:spLocks noChangeArrowheads="1"/>
              </p:cNvSpPr>
              <p:nvPr/>
            </p:nvSpPr>
            <p:spPr bwMode="auto">
              <a:xfrm>
                <a:off x="1872" y="29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56" name="Rectangle 863"/>
              <p:cNvSpPr>
                <a:spLocks noChangeArrowheads="1"/>
              </p:cNvSpPr>
              <p:nvPr/>
            </p:nvSpPr>
            <p:spPr bwMode="auto">
              <a:xfrm>
                <a:off x="1863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57" name="Rectangle 864"/>
              <p:cNvSpPr>
                <a:spLocks noChangeArrowheads="1"/>
              </p:cNvSpPr>
              <p:nvPr/>
            </p:nvSpPr>
            <p:spPr bwMode="auto">
              <a:xfrm>
                <a:off x="1866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58" name="Rectangle 865"/>
              <p:cNvSpPr>
                <a:spLocks noChangeArrowheads="1"/>
              </p:cNvSpPr>
              <p:nvPr/>
            </p:nvSpPr>
            <p:spPr bwMode="auto">
              <a:xfrm>
                <a:off x="1869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59" name="Rectangle 866"/>
              <p:cNvSpPr>
                <a:spLocks noChangeArrowheads="1"/>
              </p:cNvSpPr>
              <p:nvPr/>
            </p:nvSpPr>
            <p:spPr bwMode="auto">
              <a:xfrm>
                <a:off x="1857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60" name="Rectangle 867"/>
              <p:cNvSpPr>
                <a:spLocks noChangeArrowheads="1"/>
              </p:cNvSpPr>
              <p:nvPr/>
            </p:nvSpPr>
            <p:spPr bwMode="auto">
              <a:xfrm>
                <a:off x="1860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61" name="Rectangle 868"/>
              <p:cNvSpPr>
                <a:spLocks noChangeArrowheads="1"/>
              </p:cNvSpPr>
              <p:nvPr/>
            </p:nvSpPr>
            <p:spPr bwMode="auto">
              <a:xfrm>
                <a:off x="1854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62" name="Rectangle 869"/>
              <p:cNvSpPr>
                <a:spLocks noChangeArrowheads="1"/>
              </p:cNvSpPr>
              <p:nvPr/>
            </p:nvSpPr>
            <p:spPr bwMode="auto">
              <a:xfrm>
                <a:off x="1857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63" name="Rectangle 870"/>
              <p:cNvSpPr>
                <a:spLocks noChangeArrowheads="1"/>
              </p:cNvSpPr>
              <p:nvPr/>
            </p:nvSpPr>
            <p:spPr bwMode="auto">
              <a:xfrm>
                <a:off x="1860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64" name="Rectangle 871"/>
              <p:cNvSpPr>
                <a:spLocks noChangeArrowheads="1"/>
              </p:cNvSpPr>
              <p:nvPr/>
            </p:nvSpPr>
            <p:spPr bwMode="auto">
              <a:xfrm>
                <a:off x="1863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65" name="Rectangle 872"/>
              <p:cNvSpPr>
                <a:spLocks noChangeArrowheads="1"/>
              </p:cNvSpPr>
              <p:nvPr/>
            </p:nvSpPr>
            <p:spPr bwMode="auto">
              <a:xfrm>
                <a:off x="1866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66" name="Rectangle 873"/>
              <p:cNvSpPr>
                <a:spLocks noChangeArrowheads="1"/>
              </p:cNvSpPr>
              <p:nvPr/>
            </p:nvSpPr>
            <p:spPr bwMode="auto">
              <a:xfrm>
                <a:off x="1869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67" name="Rectangle 874"/>
              <p:cNvSpPr>
                <a:spLocks noChangeArrowheads="1"/>
              </p:cNvSpPr>
              <p:nvPr/>
            </p:nvSpPr>
            <p:spPr bwMode="auto">
              <a:xfrm>
                <a:off x="1872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68" name="Rectangle 875"/>
              <p:cNvSpPr>
                <a:spLocks noChangeArrowheads="1"/>
              </p:cNvSpPr>
              <p:nvPr/>
            </p:nvSpPr>
            <p:spPr bwMode="auto">
              <a:xfrm>
                <a:off x="1857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69" name="Rectangle 876"/>
              <p:cNvSpPr>
                <a:spLocks noChangeArrowheads="1"/>
              </p:cNvSpPr>
              <p:nvPr/>
            </p:nvSpPr>
            <p:spPr bwMode="auto">
              <a:xfrm>
                <a:off x="1860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70" name="Rectangle 877"/>
              <p:cNvSpPr>
                <a:spLocks noChangeArrowheads="1"/>
              </p:cNvSpPr>
              <p:nvPr/>
            </p:nvSpPr>
            <p:spPr bwMode="auto">
              <a:xfrm>
                <a:off x="1869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71" name="Rectangle 878"/>
              <p:cNvSpPr>
                <a:spLocks noChangeArrowheads="1"/>
              </p:cNvSpPr>
              <p:nvPr/>
            </p:nvSpPr>
            <p:spPr bwMode="auto">
              <a:xfrm>
                <a:off x="1854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72" name="Rectangle 879"/>
              <p:cNvSpPr>
                <a:spLocks noChangeArrowheads="1"/>
              </p:cNvSpPr>
              <p:nvPr/>
            </p:nvSpPr>
            <p:spPr bwMode="auto">
              <a:xfrm>
                <a:off x="1863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73" name="Rectangle 880"/>
              <p:cNvSpPr>
                <a:spLocks noChangeArrowheads="1"/>
              </p:cNvSpPr>
              <p:nvPr/>
            </p:nvSpPr>
            <p:spPr bwMode="auto">
              <a:xfrm>
                <a:off x="1872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74" name="Rectangle 881"/>
              <p:cNvSpPr>
                <a:spLocks noChangeArrowheads="1"/>
              </p:cNvSpPr>
              <p:nvPr/>
            </p:nvSpPr>
            <p:spPr bwMode="auto">
              <a:xfrm>
                <a:off x="1854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75" name="Rectangle 882"/>
              <p:cNvSpPr>
                <a:spLocks noChangeArrowheads="1"/>
              </p:cNvSpPr>
              <p:nvPr/>
            </p:nvSpPr>
            <p:spPr bwMode="auto">
              <a:xfrm>
                <a:off x="1863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76" name="Rectangle 883"/>
              <p:cNvSpPr>
                <a:spLocks noChangeArrowheads="1"/>
              </p:cNvSpPr>
              <p:nvPr/>
            </p:nvSpPr>
            <p:spPr bwMode="auto">
              <a:xfrm>
                <a:off x="1872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77" name="Rectangle 884"/>
              <p:cNvSpPr>
                <a:spLocks noChangeArrowheads="1"/>
              </p:cNvSpPr>
              <p:nvPr/>
            </p:nvSpPr>
            <p:spPr bwMode="auto">
              <a:xfrm>
                <a:off x="1854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78" name="Rectangle 885"/>
              <p:cNvSpPr>
                <a:spLocks noChangeArrowheads="1"/>
              </p:cNvSpPr>
              <p:nvPr/>
            </p:nvSpPr>
            <p:spPr bwMode="auto">
              <a:xfrm>
                <a:off x="1863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79" name="Rectangle 886"/>
              <p:cNvSpPr>
                <a:spLocks noChangeArrowheads="1"/>
              </p:cNvSpPr>
              <p:nvPr/>
            </p:nvSpPr>
            <p:spPr bwMode="auto">
              <a:xfrm>
                <a:off x="1872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80" name="Rectangle 887"/>
              <p:cNvSpPr>
                <a:spLocks noChangeArrowheads="1"/>
              </p:cNvSpPr>
              <p:nvPr/>
            </p:nvSpPr>
            <p:spPr bwMode="auto">
              <a:xfrm>
                <a:off x="1857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81" name="Rectangle 888"/>
              <p:cNvSpPr>
                <a:spLocks noChangeArrowheads="1"/>
              </p:cNvSpPr>
              <p:nvPr/>
            </p:nvSpPr>
            <p:spPr bwMode="auto">
              <a:xfrm>
                <a:off x="1866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82" name="Rectangle 889"/>
              <p:cNvSpPr>
                <a:spLocks noChangeArrowheads="1"/>
              </p:cNvSpPr>
              <p:nvPr/>
            </p:nvSpPr>
            <p:spPr bwMode="auto">
              <a:xfrm>
                <a:off x="1869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83" name="Rectangle 890"/>
              <p:cNvSpPr>
                <a:spLocks noChangeArrowheads="1"/>
              </p:cNvSpPr>
              <p:nvPr/>
            </p:nvSpPr>
            <p:spPr bwMode="auto">
              <a:xfrm>
                <a:off x="1857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84" name="Rectangle 891"/>
              <p:cNvSpPr>
                <a:spLocks noChangeArrowheads="1"/>
              </p:cNvSpPr>
              <p:nvPr/>
            </p:nvSpPr>
            <p:spPr bwMode="auto">
              <a:xfrm>
                <a:off x="1860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85" name="Rectangle 892"/>
              <p:cNvSpPr>
                <a:spLocks noChangeArrowheads="1"/>
              </p:cNvSpPr>
              <p:nvPr/>
            </p:nvSpPr>
            <p:spPr bwMode="auto">
              <a:xfrm>
                <a:off x="1863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86" name="Rectangle 893"/>
              <p:cNvSpPr>
                <a:spLocks noChangeArrowheads="1"/>
              </p:cNvSpPr>
              <p:nvPr/>
            </p:nvSpPr>
            <p:spPr bwMode="auto">
              <a:xfrm>
                <a:off x="1866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87" name="Rectangle 894"/>
              <p:cNvSpPr>
                <a:spLocks noChangeArrowheads="1"/>
              </p:cNvSpPr>
              <p:nvPr/>
            </p:nvSpPr>
            <p:spPr bwMode="auto">
              <a:xfrm>
                <a:off x="1869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88" name="Rectangle 895"/>
              <p:cNvSpPr>
                <a:spLocks noChangeArrowheads="1"/>
              </p:cNvSpPr>
              <p:nvPr/>
            </p:nvSpPr>
            <p:spPr bwMode="auto">
              <a:xfrm>
                <a:off x="1854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89" name="Rectangle 896"/>
              <p:cNvSpPr>
                <a:spLocks noChangeArrowheads="1"/>
              </p:cNvSpPr>
              <p:nvPr/>
            </p:nvSpPr>
            <p:spPr bwMode="auto">
              <a:xfrm>
                <a:off x="1872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90" name="Rectangle 897"/>
              <p:cNvSpPr>
                <a:spLocks noChangeArrowheads="1"/>
              </p:cNvSpPr>
              <p:nvPr/>
            </p:nvSpPr>
            <p:spPr bwMode="auto">
              <a:xfrm>
                <a:off x="1854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91" name="Rectangle 898"/>
              <p:cNvSpPr>
                <a:spLocks noChangeArrowheads="1"/>
              </p:cNvSpPr>
              <p:nvPr/>
            </p:nvSpPr>
            <p:spPr bwMode="auto">
              <a:xfrm>
                <a:off x="1872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92" name="Rectangle 899"/>
              <p:cNvSpPr>
                <a:spLocks noChangeArrowheads="1"/>
              </p:cNvSpPr>
              <p:nvPr/>
            </p:nvSpPr>
            <p:spPr bwMode="auto">
              <a:xfrm>
                <a:off x="1854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93" name="Rectangle 900"/>
              <p:cNvSpPr>
                <a:spLocks noChangeArrowheads="1"/>
              </p:cNvSpPr>
              <p:nvPr/>
            </p:nvSpPr>
            <p:spPr bwMode="auto">
              <a:xfrm>
                <a:off x="1872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94" name="Rectangle 901"/>
              <p:cNvSpPr>
                <a:spLocks noChangeArrowheads="1"/>
              </p:cNvSpPr>
              <p:nvPr/>
            </p:nvSpPr>
            <p:spPr bwMode="auto">
              <a:xfrm>
                <a:off x="1854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95" name="Rectangle 902"/>
              <p:cNvSpPr>
                <a:spLocks noChangeArrowheads="1"/>
              </p:cNvSpPr>
              <p:nvPr/>
            </p:nvSpPr>
            <p:spPr bwMode="auto">
              <a:xfrm>
                <a:off x="1872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96" name="Rectangle 903"/>
              <p:cNvSpPr>
                <a:spLocks noChangeArrowheads="1"/>
              </p:cNvSpPr>
              <p:nvPr/>
            </p:nvSpPr>
            <p:spPr bwMode="auto">
              <a:xfrm>
                <a:off x="1857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97" name="Rectangle 904"/>
              <p:cNvSpPr>
                <a:spLocks noChangeArrowheads="1"/>
              </p:cNvSpPr>
              <p:nvPr/>
            </p:nvSpPr>
            <p:spPr bwMode="auto">
              <a:xfrm>
                <a:off x="1860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98" name="Rectangle 905"/>
              <p:cNvSpPr>
                <a:spLocks noChangeArrowheads="1"/>
              </p:cNvSpPr>
              <p:nvPr/>
            </p:nvSpPr>
            <p:spPr bwMode="auto">
              <a:xfrm>
                <a:off x="1863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99" name="Rectangle 906"/>
              <p:cNvSpPr>
                <a:spLocks noChangeArrowheads="1"/>
              </p:cNvSpPr>
              <p:nvPr/>
            </p:nvSpPr>
            <p:spPr bwMode="auto">
              <a:xfrm>
                <a:off x="1866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00" name="Rectangle 907"/>
              <p:cNvSpPr>
                <a:spLocks noChangeArrowheads="1"/>
              </p:cNvSpPr>
              <p:nvPr/>
            </p:nvSpPr>
            <p:spPr bwMode="auto">
              <a:xfrm>
                <a:off x="1869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01" name="Rectangle 908"/>
              <p:cNvSpPr>
                <a:spLocks noChangeArrowheads="1"/>
              </p:cNvSpPr>
              <p:nvPr/>
            </p:nvSpPr>
            <p:spPr bwMode="auto">
              <a:xfrm>
                <a:off x="1957" y="33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02" name="Rectangle 909"/>
              <p:cNvSpPr>
                <a:spLocks noChangeArrowheads="1"/>
              </p:cNvSpPr>
              <p:nvPr/>
            </p:nvSpPr>
            <p:spPr bwMode="auto">
              <a:xfrm>
                <a:off x="1960" y="33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03" name="Rectangle 910"/>
              <p:cNvSpPr>
                <a:spLocks noChangeArrowheads="1"/>
              </p:cNvSpPr>
              <p:nvPr/>
            </p:nvSpPr>
            <p:spPr bwMode="auto">
              <a:xfrm>
                <a:off x="1963" y="33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04" name="Rectangle 911"/>
              <p:cNvSpPr>
                <a:spLocks noChangeArrowheads="1"/>
              </p:cNvSpPr>
              <p:nvPr/>
            </p:nvSpPr>
            <p:spPr bwMode="auto">
              <a:xfrm>
                <a:off x="1966" y="33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05" name="Rectangle 912"/>
              <p:cNvSpPr>
                <a:spLocks noChangeArrowheads="1"/>
              </p:cNvSpPr>
              <p:nvPr/>
            </p:nvSpPr>
            <p:spPr bwMode="auto">
              <a:xfrm>
                <a:off x="1969" y="33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06" name="Rectangle 913"/>
              <p:cNvSpPr>
                <a:spLocks noChangeArrowheads="1"/>
              </p:cNvSpPr>
              <p:nvPr/>
            </p:nvSpPr>
            <p:spPr bwMode="auto">
              <a:xfrm>
                <a:off x="1972" y="33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07" name="Rectangle 914"/>
              <p:cNvSpPr>
                <a:spLocks noChangeArrowheads="1"/>
              </p:cNvSpPr>
              <p:nvPr/>
            </p:nvSpPr>
            <p:spPr bwMode="auto">
              <a:xfrm>
                <a:off x="1975" y="33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08" name="Rectangle 915"/>
              <p:cNvSpPr>
                <a:spLocks noChangeArrowheads="1"/>
              </p:cNvSpPr>
              <p:nvPr/>
            </p:nvSpPr>
            <p:spPr bwMode="auto">
              <a:xfrm>
                <a:off x="1957" y="33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09" name="Rectangle 916"/>
              <p:cNvSpPr>
                <a:spLocks noChangeArrowheads="1"/>
              </p:cNvSpPr>
              <p:nvPr/>
            </p:nvSpPr>
            <p:spPr bwMode="auto">
              <a:xfrm>
                <a:off x="1975" y="33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10" name="Rectangle 917"/>
              <p:cNvSpPr>
                <a:spLocks noChangeArrowheads="1"/>
              </p:cNvSpPr>
              <p:nvPr/>
            </p:nvSpPr>
            <p:spPr bwMode="auto">
              <a:xfrm>
                <a:off x="1957" y="33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11" name="Rectangle 918"/>
              <p:cNvSpPr>
                <a:spLocks noChangeArrowheads="1"/>
              </p:cNvSpPr>
              <p:nvPr/>
            </p:nvSpPr>
            <p:spPr bwMode="auto">
              <a:xfrm>
                <a:off x="1975" y="33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12" name="Rectangle 919"/>
              <p:cNvSpPr>
                <a:spLocks noChangeArrowheads="1"/>
              </p:cNvSpPr>
              <p:nvPr/>
            </p:nvSpPr>
            <p:spPr bwMode="auto">
              <a:xfrm>
                <a:off x="1960" y="33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13" name="Rectangle 920"/>
              <p:cNvSpPr>
                <a:spLocks noChangeArrowheads="1"/>
              </p:cNvSpPr>
              <p:nvPr/>
            </p:nvSpPr>
            <p:spPr bwMode="auto">
              <a:xfrm>
                <a:off x="1972" y="33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14" name="Rectangle 921"/>
              <p:cNvSpPr>
                <a:spLocks noChangeArrowheads="1"/>
              </p:cNvSpPr>
              <p:nvPr/>
            </p:nvSpPr>
            <p:spPr bwMode="auto">
              <a:xfrm>
                <a:off x="1963" y="33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15" name="Rectangle 922"/>
              <p:cNvSpPr>
                <a:spLocks noChangeArrowheads="1"/>
              </p:cNvSpPr>
              <p:nvPr/>
            </p:nvSpPr>
            <p:spPr bwMode="auto">
              <a:xfrm>
                <a:off x="1966" y="33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16" name="Rectangle 923"/>
              <p:cNvSpPr>
                <a:spLocks noChangeArrowheads="1"/>
              </p:cNvSpPr>
              <p:nvPr/>
            </p:nvSpPr>
            <p:spPr bwMode="auto">
              <a:xfrm>
                <a:off x="1969" y="33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17" name="Rectangle 924"/>
              <p:cNvSpPr>
                <a:spLocks noChangeArrowheads="1"/>
              </p:cNvSpPr>
              <p:nvPr/>
            </p:nvSpPr>
            <p:spPr bwMode="auto">
              <a:xfrm>
                <a:off x="1963" y="33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18" name="Rectangle 925"/>
              <p:cNvSpPr>
                <a:spLocks noChangeArrowheads="1"/>
              </p:cNvSpPr>
              <p:nvPr/>
            </p:nvSpPr>
            <p:spPr bwMode="auto">
              <a:xfrm>
                <a:off x="1975" y="33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19" name="Rectangle 926"/>
              <p:cNvSpPr>
                <a:spLocks noChangeArrowheads="1"/>
              </p:cNvSpPr>
              <p:nvPr/>
            </p:nvSpPr>
            <p:spPr bwMode="auto">
              <a:xfrm>
                <a:off x="1966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20" name="Rectangle 927"/>
              <p:cNvSpPr>
                <a:spLocks noChangeArrowheads="1"/>
              </p:cNvSpPr>
              <p:nvPr/>
            </p:nvSpPr>
            <p:spPr bwMode="auto">
              <a:xfrm>
                <a:off x="1972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21" name="Rectangle 928"/>
              <p:cNvSpPr>
                <a:spLocks noChangeArrowheads="1"/>
              </p:cNvSpPr>
              <p:nvPr/>
            </p:nvSpPr>
            <p:spPr bwMode="auto">
              <a:xfrm>
                <a:off x="1969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22" name="Rectangle 929"/>
              <p:cNvSpPr>
                <a:spLocks noChangeArrowheads="1"/>
              </p:cNvSpPr>
              <p:nvPr/>
            </p:nvSpPr>
            <p:spPr bwMode="auto">
              <a:xfrm>
                <a:off x="1966" y="333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23" name="Rectangle 930"/>
              <p:cNvSpPr>
                <a:spLocks noChangeArrowheads="1"/>
              </p:cNvSpPr>
              <p:nvPr/>
            </p:nvSpPr>
            <p:spPr bwMode="auto">
              <a:xfrm>
                <a:off x="1972" y="333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24" name="Rectangle 931"/>
              <p:cNvSpPr>
                <a:spLocks noChangeArrowheads="1"/>
              </p:cNvSpPr>
              <p:nvPr/>
            </p:nvSpPr>
            <p:spPr bwMode="auto">
              <a:xfrm>
                <a:off x="1963" y="33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25" name="Rectangle 932"/>
              <p:cNvSpPr>
                <a:spLocks noChangeArrowheads="1"/>
              </p:cNvSpPr>
              <p:nvPr/>
            </p:nvSpPr>
            <p:spPr bwMode="auto">
              <a:xfrm>
                <a:off x="1975" y="33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26" name="Rectangle 933"/>
              <p:cNvSpPr>
                <a:spLocks noChangeArrowheads="1"/>
              </p:cNvSpPr>
              <p:nvPr/>
            </p:nvSpPr>
            <p:spPr bwMode="auto">
              <a:xfrm>
                <a:off x="1966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27" name="Rectangle 934"/>
              <p:cNvSpPr>
                <a:spLocks noChangeArrowheads="1"/>
              </p:cNvSpPr>
              <p:nvPr/>
            </p:nvSpPr>
            <p:spPr bwMode="auto">
              <a:xfrm>
                <a:off x="1969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28" name="Rectangle 935"/>
              <p:cNvSpPr>
                <a:spLocks noChangeArrowheads="1"/>
              </p:cNvSpPr>
              <p:nvPr/>
            </p:nvSpPr>
            <p:spPr bwMode="auto">
              <a:xfrm>
                <a:off x="1972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29" name="Rectangle 936"/>
              <p:cNvSpPr>
                <a:spLocks noChangeArrowheads="1"/>
              </p:cNvSpPr>
              <p:nvPr/>
            </p:nvSpPr>
            <p:spPr bwMode="auto">
              <a:xfrm>
                <a:off x="1963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30" name="Rectangle 937"/>
              <p:cNvSpPr>
                <a:spLocks noChangeArrowheads="1"/>
              </p:cNvSpPr>
              <p:nvPr/>
            </p:nvSpPr>
            <p:spPr bwMode="auto">
              <a:xfrm>
                <a:off x="1975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31" name="Rectangle 938"/>
              <p:cNvSpPr>
                <a:spLocks noChangeArrowheads="1"/>
              </p:cNvSpPr>
              <p:nvPr/>
            </p:nvSpPr>
            <p:spPr bwMode="auto">
              <a:xfrm>
                <a:off x="1963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32" name="Rectangle 939"/>
              <p:cNvSpPr>
                <a:spLocks noChangeArrowheads="1"/>
              </p:cNvSpPr>
              <p:nvPr/>
            </p:nvSpPr>
            <p:spPr bwMode="auto">
              <a:xfrm>
                <a:off x="1975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33" name="Rectangle 940"/>
              <p:cNvSpPr>
                <a:spLocks noChangeArrowheads="1"/>
              </p:cNvSpPr>
              <p:nvPr/>
            </p:nvSpPr>
            <p:spPr bwMode="auto">
              <a:xfrm>
                <a:off x="1966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34" name="Rectangle 941"/>
              <p:cNvSpPr>
                <a:spLocks noChangeArrowheads="1"/>
              </p:cNvSpPr>
              <p:nvPr/>
            </p:nvSpPr>
            <p:spPr bwMode="auto">
              <a:xfrm>
                <a:off x="1972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35" name="Rectangle 942"/>
              <p:cNvSpPr>
                <a:spLocks noChangeArrowheads="1"/>
              </p:cNvSpPr>
              <p:nvPr/>
            </p:nvSpPr>
            <p:spPr bwMode="auto">
              <a:xfrm>
                <a:off x="1966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36" name="Rectangle 943"/>
              <p:cNvSpPr>
                <a:spLocks noChangeArrowheads="1"/>
              </p:cNvSpPr>
              <p:nvPr/>
            </p:nvSpPr>
            <p:spPr bwMode="auto">
              <a:xfrm>
                <a:off x="1969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37" name="Rectangle 944"/>
              <p:cNvSpPr>
                <a:spLocks noChangeArrowheads="1"/>
              </p:cNvSpPr>
              <p:nvPr/>
            </p:nvSpPr>
            <p:spPr bwMode="auto">
              <a:xfrm>
                <a:off x="1972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38" name="Rectangle 945"/>
              <p:cNvSpPr>
                <a:spLocks noChangeArrowheads="1"/>
              </p:cNvSpPr>
              <p:nvPr/>
            </p:nvSpPr>
            <p:spPr bwMode="auto">
              <a:xfrm>
                <a:off x="1963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39" name="Rectangle 946"/>
              <p:cNvSpPr>
                <a:spLocks noChangeArrowheads="1"/>
              </p:cNvSpPr>
              <p:nvPr/>
            </p:nvSpPr>
            <p:spPr bwMode="auto">
              <a:xfrm>
                <a:off x="1975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40" name="Rectangle 947"/>
              <p:cNvSpPr>
                <a:spLocks noChangeArrowheads="1"/>
              </p:cNvSpPr>
              <p:nvPr/>
            </p:nvSpPr>
            <p:spPr bwMode="auto">
              <a:xfrm>
                <a:off x="1963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41" name="Rectangle 948"/>
              <p:cNvSpPr>
                <a:spLocks noChangeArrowheads="1"/>
              </p:cNvSpPr>
              <p:nvPr/>
            </p:nvSpPr>
            <p:spPr bwMode="auto">
              <a:xfrm>
                <a:off x="1975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42" name="Rectangle 949"/>
              <p:cNvSpPr>
                <a:spLocks noChangeArrowheads="1"/>
              </p:cNvSpPr>
              <p:nvPr/>
            </p:nvSpPr>
            <p:spPr bwMode="auto">
              <a:xfrm>
                <a:off x="1966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43" name="Rectangle 950"/>
              <p:cNvSpPr>
                <a:spLocks noChangeArrowheads="1"/>
              </p:cNvSpPr>
              <p:nvPr/>
            </p:nvSpPr>
            <p:spPr bwMode="auto">
              <a:xfrm>
                <a:off x="1969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44" name="Rectangle 951"/>
              <p:cNvSpPr>
                <a:spLocks noChangeArrowheads="1"/>
              </p:cNvSpPr>
              <p:nvPr/>
            </p:nvSpPr>
            <p:spPr bwMode="auto">
              <a:xfrm>
                <a:off x="1972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45" name="Rectangle 952"/>
              <p:cNvSpPr>
                <a:spLocks noChangeArrowheads="1"/>
              </p:cNvSpPr>
              <p:nvPr/>
            </p:nvSpPr>
            <p:spPr bwMode="auto">
              <a:xfrm>
                <a:off x="1963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46" name="Rectangle 953"/>
              <p:cNvSpPr>
                <a:spLocks noChangeArrowheads="1"/>
              </p:cNvSpPr>
              <p:nvPr/>
            </p:nvSpPr>
            <p:spPr bwMode="auto">
              <a:xfrm>
                <a:off x="1966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47" name="Rectangle 954"/>
              <p:cNvSpPr>
                <a:spLocks noChangeArrowheads="1"/>
              </p:cNvSpPr>
              <p:nvPr/>
            </p:nvSpPr>
            <p:spPr bwMode="auto">
              <a:xfrm>
                <a:off x="1969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48" name="Rectangle 955"/>
              <p:cNvSpPr>
                <a:spLocks noChangeArrowheads="1"/>
              </p:cNvSpPr>
              <p:nvPr/>
            </p:nvSpPr>
            <p:spPr bwMode="auto">
              <a:xfrm>
                <a:off x="1972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49" name="Rectangle 956"/>
              <p:cNvSpPr>
                <a:spLocks noChangeArrowheads="1"/>
              </p:cNvSpPr>
              <p:nvPr/>
            </p:nvSpPr>
            <p:spPr bwMode="auto">
              <a:xfrm>
                <a:off x="1975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50" name="Rectangle 957"/>
              <p:cNvSpPr>
                <a:spLocks noChangeArrowheads="1"/>
              </p:cNvSpPr>
              <p:nvPr/>
            </p:nvSpPr>
            <p:spPr bwMode="auto">
              <a:xfrm>
                <a:off x="1963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51" name="Rectangle 958"/>
              <p:cNvSpPr>
                <a:spLocks noChangeArrowheads="1"/>
              </p:cNvSpPr>
              <p:nvPr/>
            </p:nvSpPr>
            <p:spPr bwMode="auto">
              <a:xfrm>
                <a:off x="1963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52" name="Rectangle 959"/>
              <p:cNvSpPr>
                <a:spLocks noChangeArrowheads="1"/>
              </p:cNvSpPr>
              <p:nvPr/>
            </p:nvSpPr>
            <p:spPr bwMode="auto">
              <a:xfrm>
                <a:off x="1966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53" name="Rectangle 960"/>
              <p:cNvSpPr>
                <a:spLocks noChangeArrowheads="1"/>
              </p:cNvSpPr>
              <p:nvPr/>
            </p:nvSpPr>
            <p:spPr bwMode="auto">
              <a:xfrm>
                <a:off x="1969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54" name="Rectangle 961"/>
              <p:cNvSpPr>
                <a:spLocks noChangeArrowheads="1"/>
              </p:cNvSpPr>
              <p:nvPr/>
            </p:nvSpPr>
            <p:spPr bwMode="auto">
              <a:xfrm>
                <a:off x="1972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55" name="Rectangle 962"/>
              <p:cNvSpPr>
                <a:spLocks noChangeArrowheads="1"/>
              </p:cNvSpPr>
              <p:nvPr/>
            </p:nvSpPr>
            <p:spPr bwMode="auto">
              <a:xfrm>
                <a:off x="1975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56" name="Rectangle 963"/>
              <p:cNvSpPr>
                <a:spLocks noChangeArrowheads="1"/>
              </p:cNvSpPr>
              <p:nvPr/>
            </p:nvSpPr>
            <p:spPr bwMode="auto">
              <a:xfrm>
                <a:off x="1963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57" name="Rectangle 964"/>
              <p:cNvSpPr>
                <a:spLocks noChangeArrowheads="1"/>
              </p:cNvSpPr>
              <p:nvPr/>
            </p:nvSpPr>
            <p:spPr bwMode="auto">
              <a:xfrm>
                <a:off x="1957" y="3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58" name="Rectangle 965"/>
              <p:cNvSpPr>
                <a:spLocks noChangeArrowheads="1"/>
              </p:cNvSpPr>
              <p:nvPr/>
            </p:nvSpPr>
            <p:spPr bwMode="auto">
              <a:xfrm>
                <a:off x="1960" y="3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59" name="Rectangle 966"/>
              <p:cNvSpPr>
                <a:spLocks noChangeArrowheads="1"/>
              </p:cNvSpPr>
              <p:nvPr/>
            </p:nvSpPr>
            <p:spPr bwMode="auto">
              <a:xfrm>
                <a:off x="1963" y="3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60" name="Rectangle 967"/>
              <p:cNvSpPr>
                <a:spLocks noChangeArrowheads="1"/>
              </p:cNvSpPr>
              <p:nvPr/>
            </p:nvSpPr>
            <p:spPr bwMode="auto">
              <a:xfrm>
                <a:off x="1966" y="3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61" name="Rectangle 968"/>
              <p:cNvSpPr>
                <a:spLocks noChangeArrowheads="1"/>
              </p:cNvSpPr>
              <p:nvPr/>
            </p:nvSpPr>
            <p:spPr bwMode="auto">
              <a:xfrm>
                <a:off x="1969" y="3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62" name="Rectangle 969"/>
              <p:cNvSpPr>
                <a:spLocks noChangeArrowheads="1"/>
              </p:cNvSpPr>
              <p:nvPr/>
            </p:nvSpPr>
            <p:spPr bwMode="auto">
              <a:xfrm>
                <a:off x="1972" y="3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63" name="Rectangle 970"/>
              <p:cNvSpPr>
                <a:spLocks noChangeArrowheads="1"/>
              </p:cNvSpPr>
              <p:nvPr/>
            </p:nvSpPr>
            <p:spPr bwMode="auto">
              <a:xfrm>
                <a:off x="1975" y="3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64" name="Rectangle 971"/>
              <p:cNvSpPr>
                <a:spLocks noChangeArrowheads="1"/>
              </p:cNvSpPr>
              <p:nvPr/>
            </p:nvSpPr>
            <p:spPr bwMode="auto">
              <a:xfrm>
                <a:off x="1963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65" name="Rectangle 972"/>
              <p:cNvSpPr>
                <a:spLocks noChangeArrowheads="1"/>
              </p:cNvSpPr>
              <p:nvPr/>
            </p:nvSpPr>
            <p:spPr bwMode="auto">
              <a:xfrm>
                <a:off x="1975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66" name="Rectangle 973"/>
              <p:cNvSpPr>
                <a:spLocks noChangeArrowheads="1"/>
              </p:cNvSpPr>
              <p:nvPr/>
            </p:nvSpPr>
            <p:spPr bwMode="auto">
              <a:xfrm>
                <a:off x="1963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67" name="Rectangle 974"/>
              <p:cNvSpPr>
                <a:spLocks noChangeArrowheads="1"/>
              </p:cNvSpPr>
              <p:nvPr/>
            </p:nvSpPr>
            <p:spPr bwMode="auto">
              <a:xfrm>
                <a:off x="1966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68" name="Rectangle 975"/>
              <p:cNvSpPr>
                <a:spLocks noChangeArrowheads="1"/>
              </p:cNvSpPr>
              <p:nvPr/>
            </p:nvSpPr>
            <p:spPr bwMode="auto">
              <a:xfrm>
                <a:off x="1969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69" name="Rectangle 976"/>
              <p:cNvSpPr>
                <a:spLocks noChangeArrowheads="1"/>
              </p:cNvSpPr>
              <p:nvPr/>
            </p:nvSpPr>
            <p:spPr bwMode="auto">
              <a:xfrm>
                <a:off x="1972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70" name="Rectangle 977"/>
              <p:cNvSpPr>
                <a:spLocks noChangeArrowheads="1"/>
              </p:cNvSpPr>
              <p:nvPr/>
            </p:nvSpPr>
            <p:spPr bwMode="auto">
              <a:xfrm>
                <a:off x="1975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71" name="Rectangle 978"/>
              <p:cNvSpPr>
                <a:spLocks noChangeArrowheads="1"/>
              </p:cNvSpPr>
              <p:nvPr/>
            </p:nvSpPr>
            <p:spPr bwMode="auto">
              <a:xfrm>
                <a:off x="1963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72" name="Rectangle 979"/>
              <p:cNvSpPr>
                <a:spLocks noChangeArrowheads="1"/>
              </p:cNvSpPr>
              <p:nvPr/>
            </p:nvSpPr>
            <p:spPr bwMode="auto">
              <a:xfrm>
                <a:off x="1966" y="3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73" name="Rectangle 980"/>
              <p:cNvSpPr>
                <a:spLocks noChangeArrowheads="1"/>
              </p:cNvSpPr>
              <p:nvPr/>
            </p:nvSpPr>
            <p:spPr bwMode="auto">
              <a:xfrm>
                <a:off x="1969" y="3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74" name="Rectangle 981"/>
              <p:cNvSpPr>
                <a:spLocks noChangeArrowheads="1"/>
              </p:cNvSpPr>
              <p:nvPr/>
            </p:nvSpPr>
            <p:spPr bwMode="auto">
              <a:xfrm>
                <a:off x="1972" y="3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75" name="Rectangle 982"/>
              <p:cNvSpPr>
                <a:spLocks noChangeArrowheads="1"/>
              </p:cNvSpPr>
              <p:nvPr/>
            </p:nvSpPr>
            <p:spPr bwMode="auto">
              <a:xfrm>
                <a:off x="1963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76" name="Rectangle 983"/>
              <p:cNvSpPr>
                <a:spLocks noChangeArrowheads="1"/>
              </p:cNvSpPr>
              <p:nvPr/>
            </p:nvSpPr>
            <p:spPr bwMode="auto">
              <a:xfrm>
                <a:off x="1975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77" name="Rectangle 984"/>
              <p:cNvSpPr>
                <a:spLocks noChangeArrowheads="1"/>
              </p:cNvSpPr>
              <p:nvPr/>
            </p:nvSpPr>
            <p:spPr bwMode="auto">
              <a:xfrm>
                <a:off x="1963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78" name="Rectangle 985"/>
              <p:cNvSpPr>
                <a:spLocks noChangeArrowheads="1"/>
              </p:cNvSpPr>
              <p:nvPr/>
            </p:nvSpPr>
            <p:spPr bwMode="auto">
              <a:xfrm>
                <a:off x="1975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79" name="Rectangle 986"/>
              <p:cNvSpPr>
                <a:spLocks noChangeArrowheads="1"/>
              </p:cNvSpPr>
              <p:nvPr/>
            </p:nvSpPr>
            <p:spPr bwMode="auto">
              <a:xfrm>
                <a:off x="1966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80" name="Rectangle 987"/>
              <p:cNvSpPr>
                <a:spLocks noChangeArrowheads="1"/>
              </p:cNvSpPr>
              <p:nvPr/>
            </p:nvSpPr>
            <p:spPr bwMode="auto">
              <a:xfrm>
                <a:off x="1969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81" name="Rectangle 988"/>
              <p:cNvSpPr>
                <a:spLocks noChangeArrowheads="1"/>
              </p:cNvSpPr>
              <p:nvPr/>
            </p:nvSpPr>
            <p:spPr bwMode="auto">
              <a:xfrm>
                <a:off x="1972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82" name="Rectangle 989"/>
              <p:cNvSpPr>
                <a:spLocks noChangeArrowheads="1"/>
              </p:cNvSpPr>
              <p:nvPr/>
            </p:nvSpPr>
            <p:spPr bwMode="auto">
              <a:xfrm>
                <a:off x="1957" y="32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83" name="Rectangle 990"/>
              <p:cNvSpPr>
                <a:spLocks noChangeArrowheads="1"/>
              </p:cNvSpPr>
              <p:nvPr/>
            </p:nvSpPr>
            <p:spPr bwMode="auto">
              <a:xfrm>
                <a:off x="1960" y="32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84" name="Rectangle 991"/>
              <p:cNvSpPr>
                <a:spLocks noChangeArrowheads="1"/>
              </p:cNvSpPr>
              <p:nvPr/>
            </p:nvSpPr>
            <p:spPr bwMode="auto">
              <a:xfrm>
                <a:off x="1963" y="32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85" name="Rectangle 992"/>
              <p:cNvSpPr>
                <a:spLocks noChangeArrowheads="1"/>
              </p:cNvSpPr>
              <p:nvPr/>
            </p:nvSpPr>
            <p:spPr bwMode="auto">
              <a:xfrm>
                <a:off x="1966" y="32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86" name="Rectangle 993"/>
              <p:cNvSpPr>
                <a:spLocks noChangeArrowheads="1"/>
              </p:cNvSpPr>
              <p:nvPr/>
            </p:nvSpPr>
            <p:spPr bwMode="auto">
              <a:xfrm>
                <a:off x="1969" y="32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87" name="Rectangle 994"/>
              <p:cNvSpPr>
                <a:spLocks noChangeArrowheads="1"/>
              </p:cNvSpPr>
              <p:nvPr/>
            </p:nvSpPr>
            <p:spPr bwMode="auto">
              <a:xfrm>
                <a:off x="1972" y="32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88" name="Rectangle 995"/>
              <p:cNvSpPr>
                <a:spLocks noChangeArrowheads="1"/>
              </p:cNvSpPr>
              <p:nvPr/>
            </p:nvSpPr>
            <p:spPr bwMode="auto">
              <a:xfrm>
                <a:off x="1975" y="32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89" name="Rectangle 996"/>
              <p:cNvSpPr>
                <a:spLocks noChangeArrowheads="1"/>
              </p:cNvSpPr>
              <p:nvPr/>
            </p:nvSpPr>
            <p:spPr bwMode="auto">
              <a:xfrm>
                <a:off x="1975" y="32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90" name="Rectangle 997"/>
              <p:cNvSpPr>
                <a:spLocks noChangeArrowheads="1"/>
              </p:cNvSpPr>
              <p:nvPr/>
            </p:nvSpPr>
            <p:spPr bwMode="auto">
              <a:xfrm>
                <a:off x="1978" y="32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91" name="Rectangle 998"/>
              <p:cNvSpPr>
                <a:spLocks noChangeArrowheads="1"/>
              </p:cNvSpPr>
              <p:nvPr/>
            </p:nvSpPr>
            <p:spPr bwMode="auto">
              <a:xfrm>
                <a:off x="1957" y="31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92" name="Rectangle 999"/>
              <p:cNvSpPr>
                <a:spLocks noChangeArrowheads="1"/>
              </p:cNvSpPr>
              <p:nvPr/>
            </p:nvSpPr>
            <p:spPr bwMode="auto">
              <a:xfrm>
                <a:off x="1963" y="31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93" name="Rectangle 1000"/>
              <p:cNvSpPr>
                <a:spLocks noChangeArrowheads="1"/>
              </p:cNvSpPr>
              <p:nvPr/>
            </p:nvSpPr>
            <p:spPr bwMode="auto">
              <a:xfrm>
                <a:off x="1966" y="31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94" name="Rectangle 1001"/>
              <p:cNvSpPr>
                <a:spLocks noChangeArrowheads="1"/>
              </p:cNvSpPr>
              <p:nvPr/>
            </p:nvSpPr>
            <p:spPr bwMode="auto">
              <a:xfrm>
                <a:off x="1969" y="31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95" name="Rectangle 1002"/>
              <p:cNvSpPr>
                <a:spLocks noChangeArrowheads="1"/>
              </p:cNvSpPr>
              <p:nvPr/>
            </p:nvSpPr>
            <p:spPr bwMode="auto">
              <a:xfrm>
                <a:off x="1972" y="31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96" name="Rectangle 1003"/>
              <p:cNvSpPr>
                <a:spLocks noChangeArrowheads="1"/>
              </p:cNvSpPr>
              <p:nvPr/>
            </p:nvSpPr>
            <p:spPr bwMode="auto">
              <a:xfrm>
                <a:off x="1975" y="31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97" name="Rectangle 1004"/>
              <p:cNvSpPr>
                <a:spLocks noChangeArrowheads="1"/>
              </p:cNvSpPr>
              <p:nvPr/>
            </p:nvSpPr>
            <p:spPr bwMode="auto">
              <a:xfrm>
                <a:off x="1960" y="31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98" name="Rectangle 1005"/>
              <p:cNvSpPr>
                <a:spLocks noChangeArrowheads="1"/>
              </p:cNvSpPr>
              <p:nvPr/>
            </p:nvSpPr>
            <p:spPr bwMode="auto">
              <a:xfrm>
                <a:off x="1972" y="31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99" name="Rectangle 1006"/>
              <p:cNvSpPr>
                <a:spLocks noChangeArrowheads="1"/>
              </p:cNvSpPr>
              <p:nvPr/>
            </p:nvSpPr>
            <p:spPr bwMode="auto">
              <a:xfrm>
                <a:off x="1957" y="31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00" name="Rectangle 1007"/>
              <p:cNvSpPr>
                <a:spLocks noChangeArrowheads="1"/>
              </p:cNvSpPr>
              <p:nvPr/>
            </p:nvSpPr>
            <p:spPr bwMode="auto">
              <a:xfrm>
                <a:off x="1975" y="31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01" name="Rectangle 1008"/>
              <p:cNvSpPr>
                <a:spLocks noChangeArrowheads="1"/>
              </p:cNvSpPr>
              <p:nvPr/>
            </p:nvSpPr>
            <p:spPr bwMode="auto">
              <a:xfrm>
                <a:off x="1957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10" name="Group 1210"/>
            <p:cNvGrpSpPr>
              <a:grpSpLocks/>
            </p:cNvGrpSpPr>
            <p:nvPr/>
          </p:nvGrpSpPr>
          <p:grpSpPr bwMode="auto">
            <a:xfrm>
              <a:off x="1957" y="2887"/>
              <a:ext cx="124" cy="452"/>
              <a:chOff x="1957" y="2887"/>
              <a:chExt cx="124" cy="452"/>
            </a:xfrm>
          </p:grpSpPr>
          <p:sp>
            <p:nvSpPr>
              <p:cNvPr id="5802" name="Rectangle 1010"/>
              <p:cNvSpPr>
                <a:spLocks noChangeArrowheads="1"/>
              </p:cNvSpPr>
              <p:nvPr/>
            </p:nvSpPr>
            <p:spPr bwMode="auto">
              <a:xfrm>
                <a:off x="1966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03" name="Rectangle 1011"/>
              <p:cNvSpPr>
                <a:spLocks noChangeArrowheads="1"/>
              </p:cNvSpPr>
              <p:nvPr/>
            </p:nvSpPr>
            <p:spPr bwMode="auto">
              <a:xfrm>
                <a:off x="1975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04" name="Rectangle 1012"/>
              <p:cNvSpPr>
                <a:spLocks noChangeArrowheads="1"/>
              </p:cNvSpPr>
              <p:nvPr/>
            </p:nvSpPr>
            <p:spPr bwMode="auto">
              <a:xfrm>
                <a:off x="1957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05" name="Rectangle 1013"/>
              <p:cNvSpPr>
                <a:spLocks noChangeArrowheads="1"/>
              </p:cNvSpPr>
              <p:nvPr/>
            </p:nvSpPr>
            <p:spPr bwMode="auto">
              <a:xfrm>
                <a:off x="1966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06" name="Rectangle 1014"/>
              <p:cNvSpPr>
                <a:spLocks noChangeArrowheads="1"/>
              </p:cNvSpPr>
              <p:nvPr/>
            </p:nvSpPr>
            <p:spPr bwMode="auto">
              <a:xfrm>
                <a:off x="1975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07" name="Rectangle 1015"/>
              <p:cNvSpPr>
                <a:spLocks noChangeArrowheads="1"/>
              </p:cNvSpPr>
              <p:nvPr/>
            </p:nvSpPr>
            <p:spPr bwMode="auto">
              <a:xfrm>
                <a:off x="1960" y="31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08" name="Rectangle 1016"/>
              <p:cNvSpPr>
                <a:spLocks noChangeArrowheads="1"/>
              </p:cNvSpPr>
              <p:nvPr/>
            </p:nvSpPr>
            <p:spPr bwMode="auto">
              <a:xfrm>
                <a:off x="1963" y="31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09" name="Rectangle 1017"/>
              <p:cNvSpPr>
                <a:spLocks noChangeArrowheads="1"/>
              </p:cNvSpPr>
              <p:nvPr/>
            </p:nvSpPr>
            <p:spPr bwMode="auto">
              <a:xfrm>
                <a:off x="1969" y="31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10" name="Rectangle 1018"/>
              <p:cNvSpPr>
                <a:spLocks noChangeArrowheads="1"/>
              </p:cNvSpPr>
              <p:nvPr/>
            </p:nvSpPr>
            <p:spPr bwMode="auto">
              <a:xfrm>
                <a:off x="1972" y="31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11" name="Rectangle 1019"/>
              <p:cNvSpPr>
                <a:spLocks noChangeArrowheads="1"/>
              </p:cNvSpPr>
              <p:nvPr/>
            </p:nvSpPr>
            <p:spPr bwMode="auto">
              <a:xfrm>
                <a:off x="1960" y="3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12" name="Rectangle 1020"/>
              <p:cNvSpPr>
                <a:spLocks noChangeArrowheads="1"/>
              </p:cNvSpPr>
              <p:nvPr/>
            </p:nvSpPr>
            <p:spPr bwMode="auto">
              <a:xfrm>
                <a:off x="1963" y="3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13" name="Rectangle 1021"/>
              <p:cNvSpPr>
                <a:spLocks noChangeArrowheads="1"/>
              </p:cNvSpPr>
              <p:nvPr/>
            </p:nvSpPr>
            <p:spPr bwMode="auto">
              <a:xfrm>
                <a:off x="1966" y="3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14" name="Rectangle 1022"/>
              <p:cNvSpPr>
                <a:spLocks noChangeArrowheads="1"/>
              </p:cNvSpPr>
              <p:nvPr/>
            </p:nvSpPr>
            <p:spPr bwMode="auto">
              <a:xfrm>
                <a:off x="1969" y="3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15" name="Rectangle 1023"/>
              <p:cNvSpPr>
                <a:spLocks noChangeArrowheads="1"/>
              </p:cNvSpPr>
              <p:nvPr/>
            </p:nvSpPr>
            <p:spPr bwMode="auto">
              <a:xfrm>
                <a:off x="1972" y="3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16" name="Rectangle 1024"/>
              <p:cNvSpPr>
                <a:spLocks noChangeArrowheads="1"/>
              </p:cNvSpPr>
              <p:nvPr/>
            </p:nvSpPr>
            <p:spPr bwMode="auto">
              <a:xfrm>
                <a:off x="1957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17" name="Rectangle 1025"/>
              <p:cNvSpPr>
                <a:spLocks noChangeArrowheads="1"/>
              </p:cNvSpPr>
              <p:nvPr/>
            </p:nvSpPr>
            <p:spPr bwMode="auto">
              <a:xfrm>
                <a:off x="1963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18" name="Rectangle 1026"/>
              <p:cNvSpPr>
                <a:spLocks noChangeArrowheads="1"/>
              </p:cNvSpPr>
              <p:nvPr/>
            </p:nvSpPr>
            <p:spPr bwMode="auto">
              <a:xfrm>
                <a:off x="1975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19" name="Rectangle 1027"/>
              <p:cNvSpPr>
                <a:spLocks noChangeArrowheads="1"/>
              </p:cNvSpPr>
              <p:nvPr/>
            </p:nvSpPr>
            <p:spPr bwMode="auto">
              <a:xfrm>
                <a:off x="1957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20" name="Rectangle 1028"/>
              <p:cNvSpPr>
                <a:spLocks noChangeArrowheads="1"/>
              </p:cNvSpPr>
              <p:nvPr/>
            </p:nvSpPr>
            <p:spPr bwMode="auto">
              <a:xfrm>
                <a:off x="1963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21" name="Rectangle 1029"/>
              <p:cNvSpPr>
                <a:spLocks noChangeArrowheads="1"/>
              </p:cNvSpPr>
              <p:nvPr/>
            </p:nvSpPr>
            <p:spPr bwMode="auto">
              <a:xfrm>
                <a:off x="1975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22" name="Rectangle 1030"/>
              <p:cNvSpPr>
                <a:spLocks noChangeArrowheads="1"/>
              </p:cNvSpPr>
              <p:nvPr/>
            </p:nvSpPr>
            <p:spPr bwMode="auto">
              <a:xfrm>
                <a:off x="1957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23" name="Rectangle 1031"/>
              <p:cNvSpPr>
                <a:spLocks noChangeArrowheads="1"/>
              </p:cNvSpPr>
              <p:nvPr/>
            </p:nvSpPr>
            <p:spPr bwMode="auto">
              <a:xfrm>
                <a:off x="1963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24" name="Rectangle 1032"/>
              <p:cNvSpPr>
                <a:spLocks noChangeArrowheads="1"/>
              </p:cNvSpPr>
              <p:nvPr/>
            </p:nvSpPr>
            <p:spPr bwMode="auto">
              <a:xfrm>
                <a:off x="1975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25" name="Rectangle 1033"/>
              <p:cNvSpPr>
                <a:spLocks noChangeArrowheads="1"/>
              </p:cNvSpPr>
              <p:nvPr/>
            </p:nvSpPr>
            <p:spPr bwMode="auto">
              <a:xfrm>
                <a:off x="1960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26" name="Rectangle 1034"/>
              <p:cNvSpPr>
                <a:spLocks noChangeArrowheads="1"/>
              </p:cNvSpPr>
              <p:nvPr/>
            </p:nvSpPr>
            <p:spPr bwMode="auto">
              <a:xfrm>
                <a:off x="1966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27" name="Rectangle 1035"/>
              <p:cNvSpPr>
                <a:spLocks noChangeArrowheads="1"/>
              </p:cNvSpPr>
              <p:nvPr/>
            </p:nvSpPr>
            <p:spPr bwMode="auto">
              <a:xfrm>
                <a:off x="1969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28" name="Rectangle 1036"/>
              <p:cNvSpPr>
                <a:spLocks noChangeArrowheads="1"/>
              </p:cNvSpPr>
              <p:nvPr/>
            </p:nvSpPr>
            <p:spPr bwMode="auto">
              <a:xfrm>
                <a:off x="1972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29" name="Rectangle 1037"/>
              <p:cNvSpPr>
                <a:spLocks noChangeArrowheads="1"/>
              </p:cNvSpPr>
              <p:nvPr/>
            </p:nvSpPr>
            <p:spPr bwMode="auto">
              <a:xfrm>
                <a:off x="1963" y="3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30" name="Rectangle 1038"/>
              <p:cNvSpPr>
                <a:spLocks noChangeArrowheads="1"/>
              </p:cNvSpPr>
              <p:nvPr/>
            </p:nvSpPr>
            <p:spPr bwMode="auto">
              <a:xfrm>
                <a:off x="1966" y="3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31" name="Rectangle 1039"/>
              <p:cNvSpPr>
                <a:spLocks noChangeArrowheads="1"/>
              </p:cNvSpPr>
              <p:nvPr/>
            </p:nvSpPr>
            <p:spPr bwMode="auto">
              <a:xfrm>
                <a:off x="1972" y="3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32" name="Rectangle 1040"/>
              <p:cNvSpPr>
                <a:spLocks noChangeArrowheads="1"/>
              </p:cNvSpPr>
              <p:nvPr/>
            </p:nvSpPr>
            <p:spPr bwMode="auto">
              <a:xfrm>
                <a:off x="1957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33" name="Rectangle 1041"/>
              <p:cNvSpPr>
                <a:spLocks noChangeArrowheads="1"/>
              </p:cNvSpPr>
              <p:nvPr/>
            </p:nvSpPr>
            <p:spPr bwMode="auto">
              <a:xfrm>
                <a:off x="1960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34" name="Rectangle 1042"/>
              <p:cNvSpPr>
                <a:spLocks noChangeArrowheads="1"/>
              </p:cNvSpPr>
              <p:nvPr/>
            </p:nvSpPr>
            <p:spPr bwMode="auto">
              <a:xfrm>
                <a:off x="1963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35" name="Rectangle 1043"/>
              <p:cNvSpPr>
                <a:spLocks noChangeArrowheads="1"/>
              </p:cNvSpPr>
              <p:nvPr/>
            </p:nvSpPr>
            <p:spPr bwMode="auto">
              <a:xfrm>
                <a:off x="1975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36" name="Rectangle 1044"/>
              <p:cNvSpPr>
                <a:spLocks noChangeArrowheads="1"/>
              </p:cNvSpPr>
              <p:nvPr/>
            </p:nvSpPr>
            <p:spPr bwMode="auto">
              <a:xfrm>
                <a:off x="1957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37" name="Rectangle 1045"/>
              <p:cNvSpPr>
                <a:spLocks noChangeArrowheads="1"/>
              </p:cNvSpPr>
              <p:nvPr/>
            </p:nvSpPr>
            <p:spPr bwMode="auto">
              <a:xfrm>
                <a:off x="1963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38" name="Rectangle 1046"/>
              <p:cNvSpPr>
                <a:spLocks noChangeArrowheads="1"/>
              </p:cNvSpPr>
              <p:nvPr/>
            </p:nvSpPr>
            <p:spPr bwMode="auto">
              <a:xfrm>
                <a:off x="1975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39" name="Rectangle 1047"/>
              <p:cNvSpPr>
                <a:spLocks noChangeArrowheads="1"/>
              </p:cNvSpPr>
              <p:nvPr/>
            </p:nvSpPr>
            <p:spPr bwMode="auto">
              <a:xfrm>
                <a:off x="1957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40" name="Rectangle 1048"/>
              <p:cNvSpPr>
                <a:spLocks noChangeArrowheads="1"/>
              </p:cNvSpPr>
              <p:nvPr/>
            </p:nvSpPr>
            <p:spPr bwMode="auto">
              <a:xfrm>
                <a:off x="1963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41" name="Rectangle 1049"/>
              <p:cNvSpPr>
                <a:spLocks noChangeArrowheads="1"/>
              </p:cNvSpPr>
              <p:nvPr/>
            </p:nvSpPr>
            <p:spPr bwMode="auto">
              <a:xfrm>
                <a:off x="1975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42" name="Rectangle 1050"/>
              <p:cNvSpPr>
                <a:spLocks noChangeArrowheads="1"/>
              </p:cNvSpPr>
              <p:nvPr/>
            </p:nvSpPr>
            <p:spPr bwMode="auto">
              <a:xfrm>
                <a:off x="1957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43" name="Rectangle 1051"/>
              <p:cNvSpPr>
                <a:spLocks noChangeArrowheads="1"/>
              </p:cNvSpPr>
              <p:nvPr/>
            </p:nvSpPr>
            <p:spPr bwMode="auto">
              <a:xfrm>
                <a:off x="1966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44" name="Rectangle 1052"/>
              <p:cNvSpPr>
                <a:spLocks noChangeArrowheads="1"/>
              </p:cNvSpPr>
              <p:nvPr/>
            </p:nvSpPr>
            <p:spPr bwMode="auto">
              <a:xfrm>
                <a:off x="1969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45" name="Rectangle 1053"/>
              <p:cNvSpPr>
                <a:spLocks noChangeArrowheads="1"/>
              </p:cNvSpPr>
              <p:nvPr/>
            </p:nvSpPr>
            <p:spPr bwMode="auto">
              <a:xfrm>
                <a:off x="1972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46" name="Rectangle 1054"/>
              <p:cNvSpPr>
                <a:spLocks noChangeArrowheads="1"/>
              </p:cNvSpPr>
              <p:nvPr/>
            </p:nvSpPr>
            <p:spPr bwMode="auto">
              <a:xfrm>
                <a:off x="1963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47" name="Rectangle 1055"/>
              <p:cNvSpPr>
                <a:spLocks noChangeArrowheads="1"/>
              </p:cNvSpPr>
              <p:nvPr/>
            </p:nvSpPr>
            <p:spPr bwMode="auto">
              <a:xfrm>
                <a:off x="1960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48" name="Rectangle 1056"/>
              <p:cNvSpPr>
                <a:spLocks noChangeArrowheads="1"/>
              </p:cNvSpPr>
              <p:nvPr/>
            </p:nvSpPr>
            <p:spPr bwMode="auto">
              <a:xfrm>
                <a:off x="1957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49" name="Rectangle 1057"/>
              <p:cNvSpPr>
                <a:spLocks noChangeArrowheads="1"/>
              </p:cNvSpPr>
              <p:nvPr/>
            </p:nvSpPr>
            <p:spPr bwMode="auto">
              <a:xfrm>
                <a:off x="1960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50" name="Rectangle 1058"/>
              <p:cNvSpPr>
                <a:spLocks noChangeArrowheads="1"/>
              </p:cNvSpPr>
              <p:nvPr/>
            </p:nvSpPr>
            <p:spPr bwMode="auto">
              <a:xfrm>
                <a:off x="1963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51" name="Rectangle 1059"/>
              <p:cNvSpPr>
                <a:spLocks noChangeArrowheads="1"/>
              </p:cNvSpPr>
              <p:nvPr/>
            </p:nvSpPr>
            <p:spPr bwMode="auto">
              <a:xfrm>
                <a:off x="1966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52" name="Rectangle 1060"/>
              <p:cNvSpPr>
                <a:spLocks noChangeArrowheads="1"/>
              </p:cNvSpPr>
              <p:nvPr/>
            </p:nvSpPr>
            <p:spPr bwMode="auto">
              <a:xfrm>
                <a:off x="1969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53" name="Rectangle 1061"/>
              <p:cNvSpPr>
                <a:spLocks noChangeArrowheads="1"/>
              </p:cNvSpPr>
              <p:nvPr/>
            </p:nvSpPr>
            <p:spPr bwMode="auto">
              <a:xfrm>
                <a:off x="1972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54" name="Rectangle 1062"/>
              <p:cNvSpPr>
                <a:spLocks noChangeArrowheads="1"/>
              </p:cNvSpPr>
              <p:nvPr/>
            </p:nvSpPr>
            <p:spPr bwMode="auto">
              <a:xfrm>
                <a:off x="1975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55" name="Rectangle 1063"/>
              <p:cNvSpPr>
                <a:spLocks noChangeArrowheads="1"/>
              </p:cNvSpPr>
              <p:nvPr/>
            </p:nvSpPr>
            <p:spPr bwMode="auto">
              <a:xfrm>
                <a:off x="1975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56" name="Rectangle 1064"/>
              <p:cNvSpPr>
                <a:spLocks noChangeArrowheads="1"/>
              </p:cNvSpPr>
              <p:nvPr/>
            </p:nvSpPr>
            <p:spPr bwMode="auto">
              <a:xfrm>
                <a:off x="1966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57" name="Rectangle 1065"/>
              <p:cNvSpPr>
                <a:spLocks noChangeArrowheads="1"/>
              </p:cNvSpPr>
              <p:nvPr/>
            </p:nvSpPr>
            <p:spPr bwMode="auto">
              <a:xfrm>
                <a:off x="1969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58" name="Rectangle 1066"/>
              <p:cNvSpPr>
                <a:spLocks noChangeArrowheads="1"/>
              </p:cNvSpPr>
              <p:nvPr/>
            </p:nvSpPr>
            <p:spPr bwMode="auto">
              <a:xfrm>
                <a:off x="1972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59" name="Rectangle 1067"/>
              <p:cNvSpPr>
                <a:spLocks noChangeArrowheads="1"/>
              </p:cNvSpPr>
              <p:nvPr/>
            </p:nvSpPr>
            <p:spPr bwMode="auto">
              <a:xfrm>
                <a:off x="1960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60" name="Rectangle 1068"/>
              <p:cNvSpPr>
                <a:spLocks noChangeArrowheads="1"/>
              </p:cNvSpPr>
              <p:nvPr/>
            </p:nvSpPr>
            <p:spPr bwMode="auto">
              <a:xfrm>
                <a:off x="1963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61" name="Rectangle 1069"/>
              <p:cNvSpPr>
                <a:spLocks noChangeArrowheads="1"/>
              </p:cNvSpPr>
              <p:nvPr/>
            </p:nvSpPr>
            <p:spPr bwMode="auto">
              <a:xfrm>
                <a:off x="1969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62" name="Rectangle 1070"/>
              <p:cNvSpPr>
                <a:spLocks noChangeArrowheads="1"/>
              </p:cNvSpPr>
              <p:nvPr/>
            </p:nvSpPr>
            <p:spPr bwMode="auto">
              <a:xfrm>
                <a:off x="1957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63" name="Rectangle 1071"/>
              <p:cNvSpPr>
                <a:spLocks noChangeArrowheads="1"/>
              </p:cNvSpPr>
              <p:nvPr/>
            </p:nvSpPr>
            <p:spPr bwMode="auto">
              <a:xfrm>
                <a:off x="1969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64" name="Rectangle 1072"/>
              <p:cNvSpPr>
                <a:spLocks noChangeArrowheads="1"/>
              </p:cNvSpPr>
              <p:nvPr/>
            </p:nvSpPr>
            <p:spPr bwMode="auto">
              <a:xfrm>
                <a:off x="1960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65" name="Rectangle 1073"/>
              <p:cNvSpPr>
                <a:spLocks noChangeArrowheads="1"/>
              </p:cNvSpPr>
              <p:nvPr/>
            </p:nvSpPr>
            <p:spPr bwMode="auto">
              <a:xfrm>
                <a:off x="1963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66" name="Rectangle 1074"/>
              <p:cNvSpPr>
                <a:spLocks noChangeArrowheads="1"/>
              </p:cNvSpPr>
              <p:nvPr/>
            </p:nvSpPr>
            <p:spPr bwMode="auto">
              <a:xfrm>
                <a:off x="1969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67" name="Rectangle 1075"/>
              <p:cNvSpPr>
                <a:spLocks noChangeArrowheads="1"/>
              </p:cNvSpPr>
              <p:nvPr/>
            </p:nvSpPr>
            <p:spPr bwMode="auto">
              <a:xfrm>
                <a:off x="1966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68" name="Rectangle 1076"/>
              <p:cNvSpPr>
                <a:spLocks noChangeArrowheads="1"/>
              </p:cNvSpPr>
              <p:nvPr/>
            </p:nvSpPr>
            <p:spPr bwMode="auto">
              <a:xfrm>
                <a:off x="1969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69" name="Rectangle 1077"/>
              <p:cNvSpPr>
                <a:spLocks noChangeArrowheads="1"/>
              </p:cNvSpPr>
              <p:nvPr/>
            </p:nvSpPr>
            <p:spPr bwMode="auto">
              <a:xfrm>
                <a:off x="1972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70" name="Rectangle 1078"/>
              <p:cNvSpPr>
                <a:spLocks noChangeArrowheads="1"/>
              </p:cNvSpPr>
              <p:nvPr/>
            </p:nvSpPr>
            <p:spPr bwMode="auto">
              <a:xfrm>
                <a:off x="1975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71" name="Rectangle 1079"/>
              <p:cNvSpPr>
                <a:spLocks noChangeArrowheads="1"/>
              </p:cNvSpPr>
              <p:nvPr/>
            </p:nvSpPr>
            <p:spPr bwMode="auto">
              <a:xfrm>
                <a:off x="1975" y="30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72" name="Rectangle 1080"/>
              <p:cNvSpPr>
                <a:spLocks noChangeArrowheads="1"/>
              </p:cNvSpPr>
              <p:nvPr/>
            </p:nvSpPr>
            <p:spPr bwMode="auto">
              <a:xfrm>
                <a:off x="1966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73" name="Rectangle 1081"/>
              <p:cNvSpPr>
                <a:spLocks noChangeArrowheads="1"/>
              </p:cNvSpPr>
              <p:nvPr/>
            </p:nvSpPr>
            <p:spPr bwMode="auto">
              <a:xfrm>
                <a:off x="1969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74" name="Rectangle 1082"/>
              <p:cNvSpPr>
                <a:spLocks noChangeArrowheads="1"/>
              </p:cNvSpPr>
              <p:nvPr/>
            </p:nvSpPr>
            <p:spPr bwMode="auto">
              <a:xfrm>
                <a:off x="1972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75" name="Rectangle 1083"/>
              <p:cNvSpPr>
                <a:spLocks noChangeArrowheads="1"/>
              </p:cNvSpPr>
              <p:nvPr/>
            </p:nvSpPr>
            <p:spPr bwMode="auto">
              <a:xfrm>
                <a:off x="1960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76" name="Rectangle 1084"/>
              <p:cNvSpPr>
                <a:spLocks noChangeArrowheads="1"/>
              </p:cNvSpPr>
              <p:nvPr/>
            </p:nvSpPr>
            <p:spPr bwMode="auto">
              <a:xfrm>
                <a:off x="1963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77" name="Rectangle 1085"/>
              <p:cNvSpPr>
                <a:spLocks noChangeArrowheads="1"/>
              </p:cNvSpPr>
              <p:nvPr/>
            </p:nvSpPr>
            <p:spPr bwMode="auto">
              <a:xfrm>
                <a:off x="1969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78" name="Rectangle 1086"/>
              <p:cNvSpPr>
                <a:spLocks noChangeArrowheads="1"/>
              </p:cNvSpPr>
              <p:nvPr/>
            </p:nvSpPr>
            <p:spPr bwMode="auto">
              <a:xfrm>
                <a:off x="1957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79" name="Rectangle 1087"/>
              <p:cNvSpPr>
                <a:spLocks noChangeArrowheads="1"/>
              </p:cNvSpPr>
              <p:nvPr/>
            </p:nvSpPr>
            <p:spPr bwMode="auto">
              <a:xfrm>
                <a:off x="1969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80" name="Rectangle 1088"/>
              <p:cNvSpPr>
                <a:spLocks noChangeArrowheads="1"/>
              </p:cNvSpPr>
              <p:nvPr/>
            </p:nvSpPr>
            <p:spPr bwMode="auto">
              <a:xfrm>
                <a:off x="1960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81" name="Rectangle 1089"/>
              <p:cNvSpPr>
                <a:spLocks noChangeArrowheads="1"/>
              </p:cNvSpPr>
              <p:nvPr/>
            </p:nvSpPr>
            <p:spPr bwMode="auto">
              <a:xfrm>
                <a:off x="1963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82" name="Rectangle 1090"/>
              <p:cNvSpPr>
                <a:spLocks noChangeArrowheads="1"/>
              </p:cNvSpPr>
              <p:nvPr/>
            </p:nvSpPr>
            <p:spPr bwMode="auto">
              <a:xfrm>
                <a:off x="1969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83" name="Rectangle 1091"/>
              <p:cNvSpPr>
                <a:spLocks noChangeArrowheads="1"/>
              </p:cNvSpPr>
              <p:nvPr/>
            </p:nvSpPr>
            <p:spPr bwMode="auto">
              <a:xfrm>
                <a:off x="1966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84" name="Rectangle 1092"/>
              <p:cNvSpPr>
                <a:spLocks noChangeArrowheads="1"/>
              </p:cNvSpPr>
              <p:nvPr/>
            </p:nvSpPr>
            <p:spPr bwMode="auto">
              <a:xfrm>
                <a:off x="1969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85" name="Rectangle 1093"/>
              <p:cNvSpPr>
                <a:spLocks noChangeArrowheads="1"/>
              </p:cNvSpPr>
              <p:nvPr/>
            </p:nvSpPr>
            <p:spPr bwMode="auto">
              <a:xfrm>
                <a:off x="1972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86" name="Rectangle 1094"/>
              <p:cNvSpPr>
                <a:spLocks noChangeArrowheads="1"/>
              </p:cNvSpPr>
              <p:nvPr/>
            </p:nvSpPr>
            <p:spPr bwMode="auto">
              <a:xfrm>
                <a:off x="1975" y="30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87" name="Rectangle 1095"/>
              <p:cNvSpPr>
                <a:spLocks noChangeArrowheads="1"/>
              </p:cNvSpPr>
              <p:nvPr/>
            </p:nvSpPr>
            <p:spPr bwMode="auto">
              <a:xfrm>
                <a:off x="1975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88" name="Rectangle 1096"/>
              <p:cNvSpPr>
                <a:spLocks noChangeArrowheads="1"/>
              </p:cNvSpPr>
              <p:nvPr/>
            </p:nvSpPr>
            <p:spPr bwMode="auto">
              <a:xfrm>
                <a:off x="1978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89" name="Rectangle 1097"/>
              <p:cNvSpPr>
                <a:spLocks noChangeArrowheads="1"/>
              </p:cNvSpPr>
              <p:nvPr/>
            </p:nvSpPr>
            <p:spPr bwMode="auto">
              <a:xfrm>
                <a:off x="1963" y="30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90" name="Rectangle 1098"/>
              <p:cNvSpPr>
                <a:spLocks noChangeArrowheads="1"/>
              </p:cNvSpPr>
              <p:nvPr/>
            </p:nvSpPr>
            <p:spPr bwMode="auto">
              <a:xfrm>
                <a:off x="1957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91" name="Rectangle 1099"/>
              <p:cNvSpPr>
                <a:spLocks noChangeArrowheads="1"/>
              </p:cNvSpPr>
              <p:nvPr/>
            </p:nvSpPr>
            <p:spPr bwMode="auto">
              <a:xfrm>
                <a:off x="1960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92" name="Rectangle 1100"/>
              <p:cNvSpPr>
                <a:spLocks noChangeArrowheads="1"/>
              </p:cNvSpPr>
              <p:nvPr/>
            </p:nvSpPr>
            <p:spPr bwMode="auto">
              <a:xfrm>
                <a:off x="1963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93" name="Rectangle 1101"/>
              <p:cNvSpPr>
                <a:spLocks noChangeArrowheads="1"/>
              </p:cNvSpPr>
              <p:nvPr/>
            </p:nvSpPr>
            <p:spPr bwMode="auto">
              <a:xfrm>
                <a:off x="1966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94" name="Rectangle 1102"/>
              <p:cNvSpPr>
                <a:spLocks noChangeArrowheads="1"/>
              </p:cNvSpPr>
              <p:nvPr/>
            </p:nvSpPr>
            <p:spPr bwMode="auto">
              <a:xfrm>
                <a:off x="1969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95" name="Rectangle 1103"/>
              <p:cNvSpPr>
                <a:spLocks noChangeArrowheads="1"/>
              </p:cNvSpPr>
              <p:nvPr/>
            </p:nvSpPr>
            <p:spPr bwMode="auto">
              <a:xfrm>
                <a:off x="1972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96" name="Rectangle 1104"/>
              <p:cNvSpPr>
                <a:spLocks noChangeArrowheads="1"/>
              </p:cNvSpPr>
              <p:nvPr/>
            </p:nvSpPr>
            <p:spPr bwMode="auto">
              <a:xfrm>
                <a:off x="1975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97" name="Rectangle 1105"/>
              <p:cNvSpPr>
                <a:spLocks noChangeArrowheads="1"/>
              </p:cNvSpPr>
              <p:nvPr/>
            </p:nvSpPr>
            <p:spPr bwMode="auto">
              <a:xfrm>
                <a:off x="1963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98" name="Rectangle 1106"/>
              <p:cNvSpPr>
                <a:spLocks noChangeArrowheads="1"/>
              </p:cNvSpPr>
              <p:nvPr/>
            </p:nvSpPr>
            <p:spPr bwMode="auto">
              <a:xfrm>
                <a:off x="1975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99" name="Rectangle 1107"/>
              <p:cNvSpPr>
                <a:spLocks noChangeArrowheads="1"/>
              </p:cNvSpPr>
              <p:nvPr/>
            </p:nvSpPr>
            <p:spPr bwMode="auto">
              <a:xfrm>
                <a:off x="1963" y="3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00" name="Rectangle 1108"/>
              <p:cNvSpPr>
                <a:spLocks noChangeArrowheads="1"/>
              </p:cNvSpPr>
              <p:nvPr/>
            </p:nvSpPr>
            <p:spPr bwMode="auto">
              <a:xfrm>
                <a:off x="1975" y="3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01" name="Rectangle 1109"/>
              <p:cNvSpPr>
                <a:spLocks noChangeArrowheads="1"/>
              </p:cNvSpPr>
              <p:nvPr/>
            </p:nvSpPr>
            <p:spPr bwMode="auto">
              <a:xfrm>
                <a:off x="1966" y="30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02" name="Rectangle 1110"/>
              <p:cNvSpPr>
                <a:spLocks noChangeArrowheads="1"/>
              </p:cNvSpPr>
              <p:nvPr/>
            </p:nvSpPr>
            <p:spPr bwMode="auto">
              <a:xfrm>
                <a:off x="1972" y="30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03" name="Rectangle 1111"/>
              <p:cNvSpPr>
                <a:spLocks noChangeArrowheads="1"/>
              </p:cNvSpPr>
              <p:nvPr/>
            </p:nvSpPr>
            <p:spPr bwMode="auto">
              <a:xfrm>
                <a:off x="1969" y="30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04" name="Rectangle 1112"/>
              <p:cNvSpPr>
                <a:spLocks noChangeArrowheads="1"/>
              </p:cNvSpPr>
              <p:nvPr/>
            </p:nvSpPr>
            <p:spPr bwMode="auto">
              <a:xfrm>
                <a:off x="1966" y="30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05" name="Rectangle 1113"/>
              <p:cNvSpPr>
                <a:spLocks noChangeArrowheads="1"/>
              </p:cNvSpPr>
              <p:nvPr/>
            </p:nvSpPr>
            <p:spPr bwMode="auto">
              <a:xfrm>
                <a:off x="1972" y="30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06" name="Rectangle 1114"/>
              <p:cNvSpPr>
                <a:spLocks noChangeArrowheads="1"/>
              </p:cNvSpPr>
              <p:nvPr/>
            </p:nvSpPr>
            <p:spPr bwMode="auto">
              <a:xfrm>
                <a:off x="1963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07" name="Rectangle 1115"/>
              <p:cNvSpPr>
                <a:spLocks noChangeArrowheads="1"/>
              </p:cNvSpPr>
              <p:nvPr/>
            </p:nvSpPr>
            <p:spPr bwMode="auto">
              <a:xfrm>
                <a:off x="1975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08" name="Rectangle 1116"/>
              <p:cNvSpPr>
                <a:spLocks noChangeArrowheads="1"/>
              </p:cNvSpPr>
              <p:nvPr/>
            </p:nvSpPr>
            <p:spPr bwMode="auto">
              <a:xfrm>
                <a:off x="1957" y="29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09" name="Rectangle 1117"/>
              <p:cNvSpPr>
                <a:spLocks noChangeArrowheads="1"/>
              </p:cNvSpPr>
              <p:nvPr/>
            </p:nvSpPr>
            <p:spPr bwMode="auto">
              <a:xfrm>
                <a:off x="1957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10" name="Rectangle 1118"/>
              <p:cNvSpPr>
                <a:spLocks noChangeArrowheads="1"/>
              </p:cNvSpPr>
              <p:nvPr/>
            </p:nvSpPr>
            <p:spPr bwMode="auto">
              <a:xfrm>
                <a:off x="1957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11" name="Rectangle 1119"/>
              <p:cNvSpPr>
                <a:spLocks noChangeArrowheads="1"/>
              </p:cNvSpPr>
              <p:nvPr/>
            </p:nvSpPr>
            <p:spPr bwMode="auto">
              <a:xfrm>
                <a:off x="1960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12" name="Rectangle 1120"/>
              <p:cNvSpPr>
                <a:spLocks noChangeArrowheads="1"/>
              </p:cNvSpPr>
              <p:nvPr/>
            </p:nvSpPr>
            <p:spPr bwMode="auto">
              <a:xfrm>
                <a:off x="1963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13" name="Rectangle 1121"/>
              <p:cNvSpPr>
                <a:spLocks noChangeArrowheads="1"/>
              </p:cNvSpPr>
              <p:nvPr/>
            </p:nvSpPr>
            <p:spPr bwMode="auto">
              <a:xfrm>
                <a:off x="1966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14" name="Rectangle 1122"/>
              <p:cNvSpPr>
                <a:spLocks noChangeArrowheads="1"/>
              </p:cNvSpPr>
              <p:nvPr/>
            </p:nvSpPr>
            <p:spPr bwMode="auto">
              <a:xfrm>
                <a:off x="1969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15" name="Rectangle 1123"/>
              <p:cNvSpPr>
                <a:spLocks noChangeArrowheads="1"/>
              </p:cNvSpPr>
              <p:nvPr/>
            </p:nvSpPr>
            <p:spPr bwMode="auto">
              <a:xfrm>
                <a:off x="1972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16" name="Rectangle 1124"/>
              <p:cNvSpPr>
                <a:spLocks noChangeArrowheads="1"/>
              </p:cNvSpPr>
              <p:nvPr/>
            </p:nvSpPr>
            <p:spPr bwMode="auto">
              <a:xfrm>
                <a:off x="1975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17" name="Rectangle 1125"/>
              <p:cNvSpPr>
                <a:spLocks noChangeArrowheads="1"/>
              </p:cNvSpPr>
              <p:nvPr/>
            </p:nvSpPr>
            <p:spPr bwMode="auto">
              <a:xfrm>
                <a:off x="1957" y="29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18" name="Rectangle 1126"/>
              <p:cNvSpPr>
                <a:spLocks noChangeArrowheads="1"/>
              </p:cNvSpPr>
              <p:nvPr/>
            </p:nvSpPr>
            <p:spPr bwMode="auto">
              <a:xfrm>
                <a:off x="1957" y="29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19" name="Rectangle 1127"/>
              <p:cNvSpPr>
                <a:spLocks noChangeArrowheads="1"/>
              </p:cNvSpPr>
              <p:nvPr/>
            </p:nvSpPr>
            <p:spPr bwMode="auto">
              <a:xfrm>
                <a:off x="1960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20" name="Rectangle 1128"/>
              <p:cNvSpPr>
                <a:spLocks noChangeArrowheads="1"/>
              </p:cNvSpPr>
              <p:nvPr/>
            </p:nvSpPr>
            <p:spPr bwMode="auto">
              <a:xfrm>
                <a:off x="1963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21" name="Rectangle 1129"/>
              <p:cNvSpPr>
                <a:spLocks noChangeArrowheads="1"/>
              </p:cNvSpPr>
              <p:nvPr/>
            </p:nvSpPr>
            <p:spPr bwMode="auto">
              <a:xfrm>
                <a:off x="1966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22" name="Rectangle 1130"/>
              <p:cNvSpPr>
                <a:spLocks noChangeArrowheads="1"/>
              </p:cNvSpPr>
              <p:nvPr/>
            </p:nvSpPr>
            <p:spPr bwMode="auto">
              <a:xfrm>
                <a:off x="1969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23" name="Rectangle 1131"/>
              <p:cNvSpPr>
                <a:spLocks noChangeArrowheads="1"/>
              </p:cNvSpPr>
              <p:nvPr/>
            </p:nvSpPr>
            <p:spPr bwMode="auto">
              <a:xfrm>
                <a:off x="1972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24" name="Rectangle 1132"/>
              <p:cNvSpPr>
                <a:spLocks noChangeArrowheads="1"/>
              </p:cNvSpPr>
              <p:nvPr/>
            </p:nvSpPr>
            <p:spPr bwMode="auto">
              <a:xfrm>
                <a:off x="1957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25" name="Rectangle 1133"/>
              <p:cNvSpPr>
                <a:spLocks noChangeArrowheads="1"/>
              </p:cNvSpPr>
              <p:nvPr/>
            </p:nvSpPr>
            <p:spPr bwMode="auto">
              <a:xfrm>
                <a:off x="1975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26" name="Rectangle 1134"/>
              <p:cNvSpPr>
                <a:spLocks noChangeArrowheads="1"/>
              </p:cNvSpPr>
              <p:nvPr/>
            </p:nvSpPr>
            <p:spPr bwMode="auto">
              <a:xfrm>
                <a:off x="1957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27" name="Rectangle 1135"/>
              <p:cNvSpPr>
                <a:spLocks noChangeArrowheads="1"/>
              </p:cNvSpPr>
              <p:nvPr/>
            </p:nvSpPr>
            <p:spPr bwMode="auto">
              <a:xfrm>
                <a:off x="1975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28" name="Rectangle 1136"/>
              <p:cNvSpPr>
                <a:spLocks noChangeArrowheads="1"/>
              </p:cNvSpPr>
              <p:nvPr/>
            </p:nvSpPr>
            <p:spPr bwMode="auto">
              <a:xfrm>
                <a:off x="1957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29" name="Rectangle 1137"/>
              <p:cNvSpPr>
                <a:spLocks noChangeArrowheads="1"/>
              </p:cNvSpPr>
              <p:nvPr/>
            </p:nvSpPr>
            <p:spPr bwMode="auto">
              <a:xfrm>
                <a:off x="1975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30" name="Rectangle 1138"/>
              <p:cNvSpPr>
                <a:spLocks noChangeArrowheads="1"/>
              </p:cNvSpPr>
              <p:nvPr/>
            </p:nvSpPr>
            <p:spPr bwMode="auto">
              <a:xfrm>
                <a:off x="1960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31" name="Rectangle 1139"/>
              <p:cNvSpPr>
                <a:spLocks noChangeArrowheads="1"/>
              </p:cNvSpPr>
              <p:nvPr/>
            </p:nvSpPr>
            <p:spPr bwMode="auto">
              <a:xfrm>
                <a:off x="1972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32" name="Rectangle 1140"/>
              <p:cNvSpPr>
                <a:spLocks noChangeArrowheads="1"/>
              </p:cNvSpPr>
              <p:nvPr/>
            </p:nvSpPr>
            <p:spPr bwMode="auto">
              <a:xfrm>
                <a:off x="1963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33" name="Rectangle 1141"/>
              <p:cNvSpPr>
                <a:spLocks noChangeArrowheads="1"/>
              </p:cNvSpPr>
              <p:nvPr/>
            </p:nvSpPr>
            <p:spPr bwMode="auto">
              <a:xfrm>
                <a:off x="1960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34" name="Rectangle 1142"/>
              <p:cNvSpPr>
                <a:spLocks noChangeArrowheads="1"/>
              </p:cNvSpPr>
              <p:nvPr/>
            </p:nvSpPr>
            <p:spPr bwMode="auto">
              <a:xfrm>
                <a:off x="1957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35" name="Rectangle 1143"/>
              <p:cNvSpPr>
                <a:spLocks noChangeArrowheads="1"/>
              </p:cNvSpPr>
              <p:nvPr/>
            </p:nvSpPr>
            <p:spPr bwMode="auto">
              <a:xfrm>
                <a:off x="1960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36" name="Rectangle 1144"/>
              <p:cNvSpPr>
                <a:spLocks noChangeArrowheads="1"/>
              </p:cNvSpPr>
              <p:nvPr/>
            </p:nvSpPr>
            <p:spPr bwMode="auto">
              <a:xfrm>
                <a:off x="1963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37" name="Rectangle 1145"/>
              <p:cNvSpPr>
                <a:spLocks noChangeArrowheads="1"/>
              </p:cNvSpPr>
              <p:nvPr/>
            </p:nvSpPr>
            <p:spPr bwMode="auto">
              <a:xfrm>
                <a:off x="1966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38" name="Rectangle 1146"/>
              <p:cNvSpPr>
                <a:spLocks noChangeArrowheads="1"/>
              </p:cNvSpPr>
              <p:nvPr/>
            </p:nvSpPr>
            <p:spPr bwMode="auto">
              <a:xfrm>
                <a:off x="1969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39" name="Rectangle 1147"/>
              <p:cNvSpPr>
                <a:spLocks noChangeArrowheads="1"/>
              </p:cNvSpPr>
              <p:nvPr/>
            </p:nvSpPr>
            <p:spPr bwMode="auto">
              <a:xfrm>
                <a:off x="1972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40" name="Rectangle 1148"/>
              <p:cNvSpPr>
                <a:spLocks noChangeArrowheads="1"/>
              </p:cNvSpPr>
              <p:nvPr/>
            </p:nvSpPr>
            <p:spPr bwMode="auto">
              <a:xfrm>
                <a:off x="1975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41" name="Rectangle 1149"/>
              <p:cNvSpPr>
                <a:spLocks noChangeArrowheads="1"/>
              </p:cNvSpPr>
              <p:nvPr/>
            </p:nvSpPr>
            <p:spPr bwMode="auto">
              <a:xfrm>
                <a:off x="1960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42" name="Rectangle 1150"/>
              <p:cNvSpPr>
                <a:spLocks noChangeArrowheads="1"/>
              </p:cNvSpPr>
              <p:nvPr/>
            </p:nvSpPr>
            <p:spPr bwMode="auto">
              <a:xfrm>
                <a:off x="1975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43" name="Rectangle 1151"/>
              <p:cNvSpPr>
                <a:spLocks noChangeArrowheads="1"/>
              </p:cNvSpPr>
              <p:nvPr/>
            </p:nvSpPr>
            <p:spPr bwMode="auto">
              <a:xfrm>
                <a:off x="1957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44" name="Rectangle 1152"/>
              <p:cNvSpPr>
                <a:spLocks noChangeArrowheads="1"/>
              </p:cNvSpPr>
              <p:nvPr/>
            </p:nvSpPr>
            <p:spPr bwMode="auto">
              <a:xfrm>
                <a:off x="1972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45" name="Rectangle 1153"/>
              <p:cNvSpPr>
                <a:spLocks noChangeArrowheads="1"/>
              </p:cNvSpPr>
              <p:nvPr/>
            </p:nvSpPr>
            <p:spPr bwMode="auto">
              <a:xfrm>
                <a:off x="1975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46" name="Rectangle 1154"/>
              <p:cNvSpPr>
                <a:spLocks noChangeArrowheads="1"/>
              </p:cNvSpPr>
              <p:nvPr/>
            </p:nvSpPr>
            <p:spPr bwMode="auto">
              <a:xfrm>
                <a:off x="1957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47" name="Rectangle 1155"/>
              <p:cNvSpPr>
                <a:spLocks noChangeArrowheads="1"/>
              </p:cNvSpPr>
              <p:nvPr/>
            </p:nvSpPr>
            <p:spPr bwMode="auto">
              <a:xfrm>
                <a:off x="1969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48" name="Rectangle 1156"/>
              <p:cNvSpPr>
                <a:spLocks noChangeArrowheads="1"/>
              </p:cNvSpPr>
              <p:nvPr/>
            </p:nvSpPr>
            <p:spPr bwMode="auto">
              <a:xfrm>
                <a:off x="1975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49" name="Rectangle 1157"/>
              <p:cNvSpPr>
                <a:spLocks noChangeArrowheads="1"/>
              </p:cNvSpPr>
              <p:nvPr/>
            </p:nvSpPr>
            <p:spPr bwMode="auto">
              <a:xfrm>
                <a:off x="1957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50" name="Rectangle 1158"/>
              <p:cNvSpPr>
                <a:spLocks noChangeArrowheads="1"/>
              </p:cNvSpPr>
              <p:nvPr/>
            </p:nvSpPr>
            <p:spPr bwMode="auto">
              <a:xfrm>
                <a:off x="1966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51" name="Rectangle 1159"/>
              <p:cNvSpPr>
                <a:spLocks noChangeArrowheads="1"/>
              </p:cNvSpPr>
              <p:nvPr/>
            </p:nvSpPr>
            <p:spPr bwMode="auto">
              <a:xfrm>
                <a:off x="1975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52" name="Rectangle 1160"/>
              <p:cNvSpPr>
                <a:spLocks noChangeArrowheads="1"/>
              </p:cNvSpPr>
              <p:nvPr/>
            </p:nvSpPr>
            <p:spPr bwMode="auto">
              <a:xfrm>
                <a:off x="1960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53" name="Rectangle 1161"/>
              <p:cNvSpPr>
                <a:spLocks noChangeArrowheads="1"/>
              </p:cNvSpPr>
              <p:nvPr/>
            </p:nvSpPr>
            <p:spPr bwMode="auto">
              <a:xfrm>
                <a:off x="1963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54" name="Rectangle 1162"/>
              <p:cNvSpPr>
                <a:spLocks noChangeArrowheads="1"/>
              </p:cNvSpPr>
              <p:nvPr/>
            </p:nvSpPr>
            <p:spPr bwMode="auto">
              <a:xfrm>
                <a:off x="1975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55" name="Rectangle 1163"/>
              <p:cNvSpPr>
                <a:spLocks noChangeArrowheads="1"/>
              </p:cNvSpPr>
              <p:nvPr/>
            </p:nvSpPr>
            <p:spPr bwMode="auto">
              <a:xfrm>
                <a:off x="1963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56" name="Rectangle 1164"/>
              <p:cNvSpPr>
                <a:spLocks noChangeArrowheads="1"/>
              </p:cNvSpPr>
              <p:nvPr/>
            </p:nvSpPr>
            <p:spPr bwMode="auto">
              <a:xfrm>
                <a:off x="1966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57" name="Rectangle 1165"/>
              <p:cNvSpPr>
                <a:spLocks noChangeArrowheads="1"/>
              </p:cNvSpPr>
              <p:nvPr/>
            </p:nvSpPr>
            <p:spPr bwMode="auto">
              <a:xfrm>
                <a:off x="1972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58" name="Rectangle 1166"/>
              <p:cNvSpPr>
                <a:spLocks noChangeArrowheads="1"/>
              </p:cNvSpPr>
              <p:nvPr/>
            </p:nvSpPr>
            <p:spPr bwMode="auto">
              <a:xfrm>
                <a:off x="1957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59" name="Rectangle 1167"/>
              <p:cNvSpPr>
                <a:spLocks noChangeArrowheads="1"/>
              </p:cNvSpPr>
              <p:nvPr/>
            </p:nvSpPr>
            <p:spPr bwMode="auto">
              <a:xfrm>
                <a:off x="1960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60" name="Rectangle 1168"/>
              <p:cNvSpPr>
                <a:spLocks noChangeArrowheads="1"/>
              </p:cNvSpPr>
              <p:nvPr/>
            </p:nvSpPr>
            <p:spPr bwMode="auto">
              <a:xfrm>
                <a:off x="1963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61" name="Rectangle 1169"/>
              <p:cNvSpPr>
                <a:spLocks noChangeArrowheads="1"/>
              </p:cNvSpPr>
              <p:nvPr/>
            </p:nvSpPr>
            <p:spPr bwMode="auto">
              <a:xfrm>
                <a:off x="1975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62" name="Rectangle 1170"/>
              <p:cNvSpPr>
                <a:spLocks noChangeArrowheads="1"/>
              </p:cNvSpPr>
              <p:nvPr/>
            </p:nvSpPr>
            <p:spPr bwMode="auto">
              <a:xfrm>
                <a:off x="1957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63" name="Rectangle 1171"/>
              <p:cNvSpPr>
                <a:spLocks noChangeArrowheads="1"/>
              </p:cNvSpPr>
              <p:nvPr/>
            </p:nvSpPr>
            <p:spPr bwMode="auto">
              <a:xfrm>
                <a:off x="1963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64" name="Rectangle 1172"/>
              <p:cNvSpPr>
                <a:spLocks noChangeArrowheads="1"/>
              </p:cNvSpPr>
              <p:nvPr/>
            </p:nvSpPr>
            <p:spPr bwMode="auto">
              <a:xfrm>
                <a:off x="1975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65" name="Rectangle 1173"/>
              <p:cNvSpPr>
                <a:spLocks noChangeArrowheads="1"/>
              </p:cNvSpPr>
              <p:nvPr/>
            </p:nvSpPr>
            <p:spPr bwMode="auto">
              <a:xfrm>
                <a:off x="1957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66" name="Rectangle 1174"/>
              <p:cNvSpPr>
                <a:spLocks noChangeArrowheads="1"/>
              </p:cNvSpPr>
              <p:nvPr/>
            </p:nvSpPr>
            <p:spPr bwMode="auto">
              <a:xfrm>
                <a:off x="1963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67" name="Rectangle 1175"/>
              <p:cNvSpPr>
                <a:spLocks noChangeArrowheads="1"/>
              </p:cNvSpPr>
              <p:nvPr/>
            </p:nvSpPr>
            <p:spPr bwMode="auto">
              <a:xfrm>
                <a:off x="1975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68" name="Rectangle 1176"/>
              <p:cNvSpPr>
                <a:spLocks noChangeArrowheads="1"/>
              </p:cNvSpPr>
              <p:nvPr/>
            </p:nvSpPr>
            <p:spPr bwMode="auto">
              <a:xfrm>
                <a:off x="1957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69" name="Rectangle 1177"/>
              <p:cNvSpPr>
                <a:spLocks noChangeArrowheads="1"/>
              </p:cNvSpPr>
              <p:nvPr/>
            </p:nvSpPr>
            <p:spPr bwMode="auto">
              <a:xfrm>
                <a:off x="1966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70" name="Rectangle 1178"/>
              <p:cNvSpPr>
                <a:spLocks noChangeArrowheads="1"/>
              </p:cNvSpPr>
              <p:nvPr/>
            </p:nvSpPr>
            <p:spPr bwMode="auto">
              <a:xfrm>
                <a:off x="1969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71" name="Rectangle 1179"/>
              <p:cNvSpPr>
                <a:spLocks noChangeArrowheads="1"/>
              </p:cNvSpPr>
              <p:nvPr/>
            </p:nvSpPr>
            <p:spPr bwMode="auto">
              <a:xfrm>
                <a:off x="1972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72" name="Rectangle 1180"/>
              <p:cNvSpPr>
                <a:spLocks noChangeArrowheads="1"/>
              </p:cNvSpPr>
              <p:nvPr/>
            </p:nvSpPr>
            <p:spPr bwMode="auto">
              <a:xfrm>
                <a:off x="1960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73" name="Rectangle 1181"/>
              <p:cNvSpPr>
                <a:spLocks noChangeArrowheads="1"/>
              </p:cNvSpPr>
              <p:nvPr/>
            </p:nvSpPr>
            <p:spPr bwMode="auto">
              <a:xfrm>
                <a:off x="1972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74" name="Rectangle 1182"/>
              <p:cNvSpPr>
                <a:spLocks noChangeArrowheads="1"/>
              </p:cNvSpPr>
              <p:nvPr/>
            </p:nvSpPr>
            <p:spPr bwMode="auto">
              <a:xfrm>
                <a:off x="1957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75" name="Rectangle 1183"/>
              <p:cNvSpPr>
                <a:spLocks noChangeArrowheads="1"/>
              </p:cNvSpPr>
              <p:nvPr/>
            </p:nvSpPr>
            <p:spPr bwMode="auto">
              <a:xfrm>
                <a:off x="1975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76" name="Rectangle 1184"/>
              <p:cNvSpPr>
                <a:spLocks noChangeArrowheads="1"/>
              </p:cNvSpPr>
              <p:nvPr/>
            </p:nvSpPr>
            <p:spPr bwMode="auto">
              <a:xfrm>
                <a:off x="1957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77" name="Rectangle 1185"/>
              <p:cNvSpPr>
                <a:spLocks noChangeArrowheads="1"/>
              </p:cNvSpPr>
              <p:nvPr/>
            </p:nvSpPr>
            <p:spPr bwMode="auto">
              <a:xfrm>
                <a:off x="1966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78" name="Rectangle 1186"/>
              <p:cNvSpPr>
                <a:spLocks noChangeArrowheads="1"/>
              </p:cNvSpPr>
              <p:nvPr/>
            </p:nvSpPr>
            <p:spPr bwMode="auto">
              <a:xfrm>
                <a:off x="1975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79" name="Rectangle 1187"/>
              <p:cNvSpPr>
                <a:spLocks noChangeArrowheads="1"/>
              </p:cNvSpPr>
              <p:nvPr/>
            </p:nvSpPr>
            <p:spPr bwMode="auto">
              <a:xfrm>
                <a:off x="1957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80" name="Rectangle 1188"/>
              <p:cNvSpPr>
                <a:spLocks noChangeArrowheads="1"/>
              </p:cNvSpPr>
              <p:nvPr/>
            </p:nvSpPr>
            <p:spPr bwMode="auto">
              <a:xfrm>
                <a:off x="1966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81" name="Rectangle 1189"/>
              <p:cNvSpPr>
                <a:spLocks noChangeArrowheads="1"/>
              </p:cNvSpPr>
              <p:nvPr/>
            </p:nvSpPr>
            <p:spPr bwMode="auto">
              <a:xfrm>
                <a:off x="1975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82" name="Rectangle 1190"/>
              <p:cNvSpPr>
                <a:spLocks noChangeArrowheads="1"/>
              </p:cNvSpPr>
              <p:nvPr/>
            </p:nvSpPr>
            <p:spPr bwMode="auto">
              <a:xfrm>
                <a:off x="1960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83" name="Rectangle 1191"/>
              <p:cNvSpPr>
                <a:spLocks noChangeArrowheads="1"/>
              </p:cNvSpPr>
              <p:nvPr/>
            </p:nvSpPr>
            <p:spPr bwMode="auto">
              <a:xfrm>
                <a:off x="1963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84" name="Rectangle 1192"/>
              <p:cNvSpPr>
                <a:spLocks noChangeArrowheads="1"/>
              </p:cNvSpPr>
              <p:nvPr/>
            </p:nvSpPr>
            <p:spPr bwMode="auto">
              <a:xfrm>
                <a:off x="1969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85" name="Rectangle 1193"/>
              <p:cNvSpPr>
                <a:spLocks noChangeArrowheads="1"/>
              </p:cNvSpPr>
              <p:nvPr/>
            </p:nvSpPr>
            <p:spPr bwMode="auto">
              <a:xfrm>
                <a:off x="1972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86" name="Rectangle 1194"/>
              <p:cNvSpPr>
                <a:spLocks noChangeArrowheads="1"/>
              </p:cNvSpPr>
              <p:nvPr/>
            </p:nvSpPr>
            <p:spPr bwMode="auto">
              <a:xfrm>
                <a:off x="2060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87" name="Rectangle 1195"/>
              <p:cNvSpPr>
                <a:spLocks noChangeArrowheads="1"/>
              </p:cNvSpPr>
              <p:nvPr/>
            </p:nvSpPr>
            <p:spPr bwMode="auto">
              <a:xfrm>
                <a:off x="2063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88" name="Rectangle 1196"/>
              <p:cNvSpPr>
                <a:spLocks noChangeArrowheads="1"/>
              </p:cNvSpPr>
              <p:nvPr/>
            </p:nvSpPr>
            <p:spPr bwMode="auto">
              <a:xfrm>
                <a:off x="2066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89" name="Rectangle 1197"/>
              <p:cNvSpPr>
                <a:spLocks noChangeArrowheads="1"/>
              </p:cNvSpPr>
              <p:nvPr/>
            </p:nvSpPr>
            <p:spPr bwMode="auto">
              <a:xfrm>
                <a:off x="2069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90" name="Rectangle 1198"/>
              <p:cNvSpPr>
                <a:spLocks noChangeArrowheads="1"/>
              </p:cNvSpPr>
              <p:nvPr/>
            </p:nvSpPr>
            <p:spPr bwMode="auto">
              <a:xfrm>
                <a:off x="2072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91" name="Rectangle 1199"/>
              <p:cNvSpPr>
                <a:spLocks noChangeArrowheads="1"/>
              </p:cNvSpPr>
              <p:nvPr/>
            </p:nvSpPr>
            <p:spPr bwMode="auto">
              <a:xfrm>
                <a:off x="2075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92" name="Rectangle 1200"/>
              <p:cNvSpPr>
                <a:spLocks noChangeArrowheads="1"/>
              </p:cNvSpPr>
              <p:nvPr/>
            </p:nvSpPr>
            <p:spPr bwMode="auto">
              <a:xfrm>
                <a:off x="2078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93" name="Rectangle 1201"/>
              <p:cNvSpPr>
                <a:spLocks noChangeArrowheads="1"/>
              </p:cNvSpPr>
              <p:nvPr/>
            </p:nvSpPr>
            <p:spPr bwMode="auto">
              <a:xfrm>
                <a:off x="2060" y="333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94" name="Rectangle 1202"/>
              <p:cNvSpPr>
                <a:spLocks noChangeArrowheads="1"/>
              </p:cNvSpPr>
              <p:nvPr/>
            </p:nvSpPr>
            <p:spPr bwMode="auto">
              <a:xfrm>
                <a:off x="2078" y="333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95" name="Rectangle 1203"/>
              <p:cNvSpPr>
                <a:spLocks noChangeArrowheads="1"/>
              </p:cNvSpPr>
              <p:nvPr/>
            </p:nvSpPr>
            <p:spPr bwMode="auto">
              <a:xfrm>
                <a:off x="2060" y="33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96" name="Rectangle 1204"/>
              <p:cNvSpPr>
                <a:spLocks noChangeArrowheads="1"/>
              </p:cNvSpPr>
              <p:nvPr/>
            </p:nvSpPr>
            <p:spPr bwMode="auto">
              <a:xfrm>
                <a:off x="2078" y="33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97" name="Rectangle 1205"/>
              <p:cNvSpPr>
                <a:spLocks noChangeArrowheads="1"/>
              </p:cNvSpPr>
              <p:nvPr/>
            </p:nvSpPr>
            <p:spPr bwMode="auto">
              <a:xfrm>
                <a:off x="2063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98" name="Rectangle 1206"/>
              <p:cNvSpPr>
                <a:spLocks noChangeArrowheads="1"/>
              </p:cNvSpPr>
              <p:nvPr/>
            </p:nvSpPr>
            <p:spPr bwMode="auto">
              <a:xfrm>
                <a:off x="2075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99" name="Rectangle 1207"/>
              <p:cNvSpPr>
                <a:spLocks noChangeArrowheads="1"/>
              </p:cNvSpPr>
              <p:nvPr/>
            </p:nvSpPr>
            <p:spPr bwMode="auto">
              <a:xfrm>
                <a:off x="2066" y="33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00" name="Rectangle 1208"/>
              <p:cNvSpPr>
                <a:spLocks noChangeArrowheads="1"/>
              </p:cNvSpPr>
              <p:nvPr/>
            </p:nvSpPr>
            <p:spPr bwMode="auto">
              <a:xfrm>
                <a:off x="2069" y="33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01" name="Rectangle 1209"/>
              <p:cNvSpPr>
                <a:spLocks noChangeArrowheads="1"/>
              </p:cNvSpPr>
              <p:nvPr/>
            </p:nvSpPr>
            <p:spPr bwMode="auto">
              <a:xfrm>
                <a:off x="2072" y="33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11" name="Group 1411"/>
            <p:cNvGrpSpPr>
              <a:grpSpLocks/>
            </p:cNvGrpSpPr>
            <p:nvPr/>
          </p:nvGrpSpPr>
          <p:grpSpPr bwMode="auto">
            <a:xfrm>
              <a:off x="2060" y="2972"/>
              <a:ext cx="24" cy="348"/>
              <a:chOff x="2060" y="2972"/>
              <a:chExt cx="24" cy="348"/>
            </a:xfrm>
          </p:grpSpPr>
          <p:sp>
            <p:nvSpPr>
              <p:cNvPr id="5602" name="Rectangle 1211"/>
              <p:cNvSpPr>
                <a:spLocks noChangeArrowheads="1"/>
              </p:cNvSpPr>
              <p:nvPr/>
            </p:nvSpPr>
            <p:spPr bwMode="auto">
              <a:xfrm>
                <a:off x="2066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03" name="Rectangle 1212"/>
              <p:cNvSpPr>
                <a:spLocks noChangeArrowheads="1"/>
              </p:cNvSpPr>
              <p:nvPr/>
            </p:nvSpPr>
            <p:spPr bwMode="auto">
              <a:xfrm>
                <a:off x="2078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04" name="Rectangle 1213"/>
              <p:cNvSpPr>
                <a:spLocks noChangeArrowheads="1"/>
              </p:cNvSpPr>
              <p:nvPr/>
            </p:nvSpPr>
            <p:spPr bwMode="auto">
              <a:xfrm>
                <a:off x="2069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05" name="Rectangle 1214"/>
              <p:cNvSpPr>
                <a:spLocks noChangeArrowheads="1"/>
              </p:cNvSpPr>
              <p:nvPr/>
            </p:nvSpPr>
            <p:spPr bwMode="auto">
              <a:xfrm>
                <a:off x="2075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06" name="Rectangle 1215"/>
              <p:cNvSpPr>
                <a:spLocks noChangeArrowheads="1"/>
              </p:cNvSpPr>
              <p:nvPr/>
            </p:nvSpPr>
            <p:spPr bwMode="auto">
              <a:xfrm>
                <a:off x="2072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07" name="Rectangle 1216"/>
              <p:cNvSpPr>
                <a:spLocks noChangeArrowheads="1"/>
              </p:cNvSpPr>
              <p:nvPr/>
            </p:nvSpPr>
            <p:spPr bwMode="auto">
              <a:xfrm>
                <a:off x="2069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08" name="Rectangle 1217"/>
              <p:cNvSpPr>
                <a:spLocks noChangeArrowheads="1"/>
              </p:cNvSpPr>
              <p:nvPr/>
            </p:nvSpPr>
            <p:spPr bwMode="auto">
              <a:xfrm>
                <a:off x="2075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09" name="Rectangle 1218"/>
              <p:cNvSpPr>
                <a:spLocks noChangeArrowheads="1"/>
              </p:cNvSpPr>
              <p:nvPr/>
            </p:nvSpPr>
            <p:spPr bwMode="auto">
              <a:xfrm>
                <a:off x="2066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10" name="Rectangle 1219"/>
              <p:cNvSpPr>
                <a:spLocks noChangeArrowheads="1"/>
              </p:cNvSpPr>
              <p:nvPr/>
            </p:nvSpPr>
            <p:spPr bwMode="auto">
              <a:xfrm>
                <a:off x="2078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11" name="Rectangle 1220"/>
              <p:cNvSpPr>
                <a:spLocks noChangeArrowheads="1"/>
              </p:cNvSpPr>
              <p:nvPr/>
            </p:nvSpPr>
            <p:spPr bwMode="auto">
              <a:xfrm>
                <a:off x="2069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12" name="Rectangle 1221"/>
              <p:cNvSpPr>
                <a:spLocks noChangeArrowheads="1"/>
              </p:cNvSpPr>
              <p:nvPr/>
            </p:nvSpPr>
            <p:spPr bwMode="auto">
              <a:xfrm>
                <a:off x="2072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13" name="Rectangle 1222"/>
              <p:cNvSpPr>
                <a:spLocks noChangeArrowheads="1"/>
              </p:cNvSpPr>
              <p:nvPr/>
            </p:nvSpPr>
            <p:spPr bwMode="auto">
              <a:xfrm>
                <a:off x="2075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14" name="Rectangle 1223"/>
              <p:cNvSpPr>
                <a:spLocks noChangeArrowheads="1"/>
              </p:cNvSpPr>
              <p:nvPr/>
            </p:nvSpPr>
            <p:spPr bwMode="auto">
              <a:xfrm>
                <a:off x="2066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15" name="Rectangle 1224"/>
              <p:cNvSpPr>
                <a:spLocks noChangeArrowheads="1"/>
              </p:cNvSpPr>
              <p:nvPr/>
            </p:nvSpPr>
            <p:spPr bwMode="auto">
              <a:xfrm>
                <a:off x="2078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16" name="Rectangle 1225"/>
              <p:cNvSpPr>
                <a:spLocks noChangeArrowheads="1"/>
              </p:cNvSpPr>
              <p:nvPr/>
            </p:nvSpPr>
            <p:spPr bwMode="auto">
              <a:xfrm>
                <a:off x="2066" y="32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17" name="Rectangle 1226"/>
              <p:cNvSpPr>
                <a:spLocks noChangeArrowheads="1"/>
              </p:cNvSpPr>
              <p:nvPr/>
            </p:nvSpPr>
            <p:spPr bwMode="auto">
              <a:xfrm>
                <a:off x="2078" y="32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18" name="Rectangle 1227"/>
              <p:cNvSpPr>
                <a:spLocks noChangeArrowheads="1"/>
              </p:cNvSpPr>
              <p:nvPr/>
            </p:nvSpPr>
            <p:spPr bwMode="auto">
              <a:xfrm>
                <a:off x="2069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19" name="Rectangle 1228"/>
              <p:cNvSpPr>
                <a:spLocks noChangeArrowheads="1"/>
              </p:cNvSpPr>
              <p:nvPr/>
            </p:nvSpPr>
            <p:spPr bwMode="auto">
              <a:xfrm>
                <a:off x="2075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20" name="Rectangle 1229"/>
              <p:cNvSpPr>
                <a:spLocks noChangeArrowheads="1"/>
              </p:cNvSpPr>
              <p:nvPr/>
            </p:nvSpPr>
            <p:spPr bwMode="auto">
              <a:xfrm>
                <a:off x="2069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21" name="Rectangle 1230"/>
              <p:cNvSpPr>
                <a:spLocks noChangeArrowheads="1"/>
              </p:cNvSpPr>
              <p:nvPr/>
            </p:nvSpPr>
            <p:spPr bwMode="auto">
              <a:xfrm>
                <a:off x="2072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22" name="Rectangle 1231"/>
              <p:cNvSpPr>
                <a:spLocks noChangeArrowheads="1"/>
              </p:cNvSpPr>
              <p:nvPr/>
            </p:nvSpPr>
            <p:spPr bwMode="auto">
              <a:xfrm>
                <a:off x="2075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23" name="Rectangle 1232"/>
              <p:cNvSpPr>
                <a:spLocks noChangeArrowheads="1"/>
              </p:cNvSpPr>
              <p:nvPr/>
            </p:nvSpPr>
            <p:spPr bwMode="auto">
              <a:xfrm>
                <a:off x="2066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24" name="Rectangle 1233"/>
              <p:cNvSpPr>
                <a:spLocks noChangeArrowheads="1"/>
              </p:cNvSpPr>
              <p:nvPr/>
            </p:nvSpPr>
            <p:spPr bwMode="auto">
              <a:xfrm>
                <a:off x="2078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25" name="Rectangle 1234"/>
              <p:cNvSpPr>
                <a:spLocks noChangeArrowheads="1"/>
              </p:cNvSpPr>
              <p:nvPr/>
            </p:nvSpPr>
            <p:spPr bwMode="auto">
              <a:xfrm>
                <a:off x="2066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26" name="Rectangle 1235"/>
              <p:cNvSpPr>
                <a:spLocks noChangeArrowheads="1"/>
              </p:cNvSpPr>
              <p:nvPr/>
            </p:nvSpPr>
            <p:spPr bwMode="auto">
              <a:xfrm>
                <a:off x="2078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27" name="Rectangle 1236"/>
              <p:cNvSpPr>
                <a:spLocks noChangeArrowheads="1"/>
              </p:cNvSpPr>
              <p:nvPr/>
            </p:nvSpPr>
            <p:spPr bwMode="auto">
              <a:xfrm>
                <a:off x="2069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28" name="Rectangle 1237"/>
              <p:cNvSpPr>
                <a:spLocks noChangeArrowheads="1"/>
              </p:cNvSpPr>
              <p:nvPr/>
            </p:nvSpPr>
            <p:spPr bwMode="auto">
              <a:xfrm>
                <a:off x="2072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29" name="Rectangle 1238"/>
              <p:cNvSpPr>
                <a:spLocks noChangeArrowheads="1"/>
              </p:cNvSpPr>
              <p:nvPr/>
            </p:nvSpPr>
            <p:spPr bwMode="auto">
              <a:xfrm>
                <a:off x="2075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30" name="Rectangle 1239"/>
              <p:cNvSpPr>
                <a:spLocks noChangeArrowheads="1"/>
              </p:cNvSpPr>
              <p:nvPr/>
            </p:nvSpPr>
            <p:spPr bwMode="auto">
              <a:xfrm>
                <a:off x="2066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31" name="Rectangle 1240"/>
              <p:cNvSpPr>
                <a:spLocks noChangeArrowheads="1"/>
              </p:cNvSpPr>
              <p:nvPr/>
            </p:nvSpPr>
            <p:spPr bwMode="auto">
              <a:xfrm>
                <a:off x="2069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32" name="Rectangle 1241"/>
              <p:cNvSpPr>
                <a:spLocks noChangeArrowheads="1"/>
              </p:cNvSpPr>
              <p:nvPr/>
            </p:nvSpPr>
            <p:spPr bwMode="auto">
              <a:xfrm>
                <a:off x="2072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33" name="Rectangle 1242"/>
              <p:cNvSpPr>
                <a:spLocks noChangeArrowheads="1"/>
              </p:cNvSpPr>
              <p:nvPr/>
            </p:nvSpPr>
            <p:spPr bwMode="auto">
              <a:xfrm>
                <a:off x="2075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34" name="Rectangle 1243"/>
              <p:cNvSpPr>
                <a:spLocks noChangeArrowheads="1"/>
              </p:cNvSpPr>
              <p:nvPr/>
            </p:nvSpPr>
            <p:spPr bwMode="auto">
              <a:xfrm>
                <a:off x="2078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35" name="Rectangle 1244"/>
              <p:cNvSpPr>
                <a:spLocks noChangeArrowheads="1"/>
              </p:cNvSpPr>
              <p:nvPr/>
            </p:nvSpPr>
            <p:spPr bwMode="auto">
              <a:xfrm>
                <a:off x="2066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36" name="Rectangle 1245"/>
              <p:cNvSpPr>
                <a:spLocks noChangeArrowheads="1"/>
              </p:cNvSpPr>
              <p:nvPr/>
            </p:nvSpPr>
            <p:spPr bwMode="auto">
              <a:xfrm>
                <a:off x="2066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37" name="Rectangle 1246"/>
              <p:cNvSpPr>
                <a:spLocks noChangeArrowheads="1"/>
              </p:cNvSpPr>
              <p:nvPr/>
            </p:nvSpPr>
            <p:spPr bwMode="auto">
              <a:xfrm>
                <a:off x="2069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38" name="Rectangle 1247"/>
              <p:cNvSpPr>
                <a:spLocks noChangeArrowheads="1"/>
              </p:cNvSpPr>
              <p:nvPr/>
            </p:nvSpPr>
            <p:spPr bwMode="auto">
              <a:xfrm>
                <a:off x="2072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39" name="Rectangle 1248"/>
              <p:cNvSpPr>
                <a:spLocks noChangeArrowheads="1"/>
              </p:cNvSpPr>
              <p:nvPr/>
            </p:nvSpPr>
            <p:spPr bwMode="auto">
              <a:xfrm>
                <a:off x="2075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40" name="Rectangle 1249"/>
              <p:cNvSpPr>
                <a:spLocks noChangeArrowheads="1"/>
              </p:cNvSpPr>
              <p:nvPr/>
            </p:nvSpPr>
            <p:spPr bwMode="auto">
              <a:xfrm>
                <a:off x="2078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41" name="Rectangle 1250"/>
              <p:cNvSpPr>
                <a:spLocks noChangeArrowheads="1"/>
              </p:cNvSpPr>
              <p:nvPr/>
            </p:nvSpPr>
            <p:spPr bwMode="auto">
              <a:xfrm>
                <a:off x="2066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42" name="Rectangle 1251"/>
              <p:cNvSpPr>
                <a:spLocks noChangeArrowheads="1"/>
              </p:cNvSpPr>
              <p:nvPr/>
            </p:nvSpPr>
            <p:spPr bwMode="auto">
              <a:xfrm>
                <a:off x="2060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43" name="Rectangle 1252"/>
              <p:cNvSpPr>
                <a:spLocks noChangeArrowheads="1"/>
              </p:cNvSpPr>
              <p:nvPr/>
            </p:nvSpPr>
            <p:spPr bwMode="auto">
              <a:xfrm>
                <a:off x="2063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44" name="Rectangle 1253"/>
              <p:cNvSpPr>
                <a:spLocks noChangeArrowheads="1"/>
              </p:cNvSpPr>
              <p:nvPr/>
            </p:nvSpPr>
            <p:spPr bwMode="auto">
              <a:xfrm>
                <a:off x="2066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45" name="Rectangle 1254"/>
              <p:cNvSpPr>
                <a:spLocks noChangeArrowheads="1"/>
              </p:cNvSpPr>
              <p:nvPr/>
            </p:nvSpPr>
            <p:spPr bwMode="auto">
              <a:xfrm>
                <a:off x="2069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46" name="Rectangle 1255"/>
              <p:cNvSpPr>
                <a:spLocks noChangeArrowheads="1"/>
              </p:cNvSpPr>
              <p:nvPr/>
            </p:nvSpPr>
            <p:spPr bwMode="auto">
              <a:xfrm>
                <a:off x="2072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47" name="Rectangle 1256"/>
              <p:cNvSpPr>
                <a:spLocks noChangeArrowheads="1"/>
              </p:cNvSpPr>
              <p:nvPr/>
            </p:nvSpPr>
            <p:spPr bwMode="auto">
              <a:xfrm>
                <a:off x="2075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48" name="Rectangle 1257"/>
              <p:cNvSpPr>
                <a:spLocks noChangeArrowheads="1"/>
              </p:cNvSpPr>
              <p:nvPr/>
            </p:nvSpPr>
            <p:spPr bwMode="auto">
              <a:xfrm>
                <a:off x="2078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49" name="Rectangle 1258"/>
              <p:cNvSpPr>
                <a:spLocks noChangeArrowheads="1"/>
              </p:cNvSpPr>
              <p:nvPr/>
            </p:nvSpPr>
            <p:spPr bwMode="auto">
              <a:xfrm>
                <a:off x="2066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50" name="Rectangle 1259"/>
              <p:cNvSpPr>
                <a:spLocks noChangeArrowheads="1"/>
              </p:cNvSpPr>
              <p:nvPr/>
            </p:nvSpPr>
            <p:spPr bwMode="auto">
              <a:xfrm>
                <a:off x="2078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51" name="Rectangle 1260"/>
              <p:cNvSpPr>
                <a:spLocks noChangeArrowheads="1"/>
              </p:cNvSpPr>
              <p:nvPr/>
            </p:nvSpPr>
            <p:spPr bwMode="auto">
              <a:xfrm>
                <a:off x="2066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52" name="Rectangle 1261"/>
              <p:cNvSpPr>
                <a:spLocks noChangeArrowheads="1"/>
              </p:cNvSpPr>
              <p:nvPr/>
            </p:nvSpPr>
            <p:spPr bwMode="auto">
              <a:xfrm>
                <a:off x="2069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53" name="Rectangle 1262"/>
              <p:cNvSpPr>
                <a:spLocks noChangeArrowheads="1"/>
              </p:cNvSpPr>
              <p:nvPr/>
            </p:nvSpPr>
            <p:spPr bwMode="auto">
              <a:xfrm>
                <a:off x="2072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54" name="Rectangle 1263"/>
              <p:cNvSpPr>
                <a:spLocks noChangeArrowheads="1"/>
              </p:cNvSpPr>
              <p:nvPr/>
            </p:nvSpPr>
            <p:spPr bwMode="auto">
              <a:xfrm>
                <a:off x="2075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55" name="Rectangle 1264"/>
              <p:cNvSpPr>
                <a:spLocks noChangeArrowheads="1"/>
              </p:cNvSpPr>
              <p:nvPr/>
            </p:nvSpPr>
            <p:spPr bwMode="auto">
              <a:xfrm>
                <a:off x="2078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56" name="Rectangle 1265"/>
              <p:cNvSpPr>
                <a:spLocks noChangeArrowheads="1"/>
              </p:cNvSpPr>
              <p:nvPr/>
            </p:nvSpPr>
            <p:spPr bwMode="auto">
              <a:xfrm>
                <a:off x="2066" y="32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57" name="Rectangle 1266"/>
              <p:cNvSpPr>
                <a:spLocks noChangeArrowheads="1"/>
              </p:cNvSpPr>
              <p:nvPr/>
            </p:nvSpPr>
            <p:spPr bwMode="auto">
              <a:xfrm>
                <a:off x="2069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58" name="Rectangle 1267"/>
              <p:cNvSpPr>
                <a:spLocks noChangeArrowheads="1"/>
              </p:cNvSpPr>
              <p:nvPr/>
            </p:nvSpPr>
            <p:spPr bwMode="auto">
              <a:xfrm>
                <a:off x="2072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59" name="Rectangle 1268"/>
              <p:cNvSpPr>
                <a:spLocks noChangeArrowheads="1"/>
              </p:cNvSpPr>
              <p:nvPr/>
            </p:nvSpPr>
            <p:spPr bwMode="auto">
              <a:xfrm>
                <a:off x="2075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60" name="Rectangle 1269"/>
              <p:cNvSpPr>
                <a:spLocks noChangeArrowheads="1"/>
              </p:cNvSpPr>
              <p:nvPr/>
            </p:nvSpPr>
            <p:spPr bwMode="auto">
              <a:xfrm>
                <a:off x="2066" y="32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61" name="Rectangle 1270"/>
              <p:cNvSpPr>
                <a:spLocks noChangeArrowheads="1"/>
              </p:cNvSpPr>
              <p:nvPr/>
            </p:nvSpPr>
            <p:spPr bwMode="auto">
              <a:xfrm>
                <a:off x="2078" y="32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62" name="Rectangle 1271"/>
              <p:cNvSpPr>
                <a:spLocks noChangeArrowheads="1"/>
              </p:cNvSpPr>
              <p:nvPr/>
            </p:nvSpPr>
            <p:spPr bwMode="auto">
              <a:xfrm>
                <a:off x="2066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63" name="Rectangle 1272"/>
              <p:cNvSpPr>
                <a:spLocks noChangeArrowheads="1"/>
              </p:cNvSpPr>
              <p:nvPr/>
            </p:nvSpPr>
            <p:spPr bwMode="auto">
              <a:xfrm>
                <a:off x="2078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64" name="Rectangle 1273"/>
              <p:cNvSpPr>
                <a:spLocks noChangeArrowheads="1"/>
              </p:cNvSpPr>
              <p:nvPr/>
            </p:nvSpPr>
            <p:spPr bwMode="auto">
              <a:xfrm>
                <a:off x="2069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65" name="Rectangle 1274"/>
              <p:cNvSpPr>
                <a:spLocks noChangeArrowheads="1"/>
              </p:cNvSpPr>
              <p:nvPr/>
            </p:nvSpPr>
            <p:spPr bwMode="auto">
              <a:xfrm>
                <a:off x="2072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66" name="Rectangle 1275"/>
              <p:cNvSpPr>
                <a:spLocks noChangeArrowheads="1"/>
              </p:cNvSpPr>
              <p:nvPr/>
            </p:nvSpPr>
            <p:spPr bwMode="auto">
              <a:xfrm>
                <a:off x="2075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67" name="Rectangle 1276"/>
              <p:cNvSpPr>
                <a:spLocks noChangeArrowheads="1"/>
              </p:cNvSpPr>
              <p:nvPr/>
            </p:nvSpPr>
            <p:spPr bwMode="auto">
              <a:xfrm>
                <a:off x="2060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68" name="Rectangle 1277"/>
              <p:cNvSpPr>
                <a:spLocks noChangeArrowheads="1"/>
              </p:cNvSpPr>
              <p:nvPr/>
            </p:nvSpPr>
            <p:spPr bwMode="auto">
              <a:xfrm>
                <a:off x="2063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69" name="Rectangle 1278"/>
              <p:cNvSpPr>
                <a:spLocks noChangeArrowheads="1"/>
              </p:cNvSpPr>
              <p:nvPr/>
            </p:nvSpPr>
            <p:spPr bwMode="auto">
              <a:xfrm>
                <a:off x="2066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70" name="Rectangle 1279"/>
              <p:cNvSpPr>
                <a:spLocks noChangeArrowheads="1"/>
              </p:cNvSpPr>
              <p:nvPr/>
            </p:nvSpPr>
            <p:spPr bwMode="auto">
              <a:xfrm>
                <a:off x="2069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71" name="Rectangle 1280"/>
              <p:cNvSpPr>
                <a:spLocks noChangeArrowheads="1"/>
              </p:cNvSpPr>
              <p:nvPr/>
            </p:nvSpPr>
            <p:spPr bwMode="auto">
              <a:xfrm>
                <a:off x="2072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72" name="Rectangle 1281"/>
              <p:cNvSpPr>
                <a:spLocks noChangeArrowheads="1"/>
              </p:cNvSpPr>
              <p:nvPr/>
            </p:nvSpPr>
            <p:spPr bwMode="auto">
              <a:xfrm>
                <a:off x="2075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73" name="Rectangle 1282"/>
              <p:cNvSpPr>
                <a:spLocks noChangeArrowheads="1"/>
              </p:cNvSpPr>
              <p:nvPr/>
            </p:nvSpPr>
            <p:spPr bwMode="auto">
              <a:xfrm>
                <a:off x="2078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74" name="Rectangle 1283"/>
              <p:cNvSpPr>
                <a:spLocks noChangeArrowheads="1"/>
              </p:cNvSpPr>
              <p:nvPr/>
            </p:nvSpPr>
            <p:spPr bwMode="auto">
              <a:xfrm>
                <a:off x="2078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75" name="Rectangle 1284"/>
              <p:cNvSpPr>
                <a:spLocks noChangeArrowheads="1"/>
              </p:cNvSpPr>
              <p:nvPr/>
            </p:nvSpPr>
            <p:spPr bwMode="auto">
              <a:xfrm>
                <a:off x="2081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76" name="Rectangle 1285"/>
              <p:cNvSpPr>
                <a:spLocks noChangeArrowheads="1"/>
              </p:cNvSpPr>
              <p:nvPr/>
            </p:nvSpPr>
            <p:spPr bwMode="auto">
              <a:xfrm>
                <a:off x="2060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77" name="Rectangle 1286"/>
              <p:cNvSpPr>
                <a:spLocks noChangeArrowheads="1"/>
              </p:cNvSpPr>
              <p:nvPr/>
            </p:nvSpPr>
            <p:spPr bwMode="auto">
              <a:xfrm>
                <a:off x="2066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78" name="Rectangle 1287"/>
              <p:cNvSpPr>
                <a:spLocks noChangeArrowheads="1"/>
              </p:cNvSpPr>
              <p:nvPr/>
            </p:nvSpPr>
            <p:spPr bwMode="auto">
              <a:xfrm>
                <a:off x="2069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79" name="Rectangle 1288"/>
              <p:cNvSpPr>
                <a:spLocks noChangeArrowheads="1"/>
              </p:cNvSpPr>
              <p:nvPr/>
            </p:nvSpPr>
            <p:spPr bwMode="auto">
              <a:xfrm>
                <a:off x="2072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80" name="Rectangle 1289"/>
              <p:cNvSpPr>
                <a:spLocks noChangeArrowheads="1"/>
              </p:cNvSpPr>
              <p:nvPr/>
            </p:nvSpPr>
            <p:spPr bwMode="auto">
              <a:xfrm>
                <a:off x="2075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81" name="Rectangle 1290"/>
              <p:cNvSpPr>
                <a:spLocks noChangeArrowheads="1"/>
              </p:cNvSpPr>
              <p:nvPr/>
            </p:nvSpPr>
            <p:spPr bwMode="auto">
              <a:xfrm>
                <a:off x="2078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82" name="Rectangle 1291"/>
              <p:cNvSpPr>
                <a:spLocks noChangeArrowheads="1"/>
              </p:cNvSpPr>
              <p:nvPr/>
            </p:nvSpPr>
            <p:spPr bwMode="auto">
              <a:xfrm>
                <a:off x="2063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83" name="Rectangle 1292"/>
              <p:cNvSpPr>
                <a:spLocks noChangeArrowheads="1"/>
              </p:cNvSpPr>
              <p:nvPr/>
            </p:nvSpPr>
            <p:spPr bwMode="auto">
              <a:xfrm>
                <a:off x="2066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84" name="Rectangle 1293"/>
              <p:cNvSpPr>
                <a:spLocks noChangeArrowheads="1"/>
              </p:cNvSpPr>
              <p:nvPr/>
            </p:nvSpPr>
            <p:spPr bwMode="auto">
              <a:xfrm>
                <a:off x="2069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85" name="Rectangle 1294"/>
              <p:cNvSpPr>
                <a:spLocks noChangeArrowheads="1"/>
              </p:cNvSpPr>
              <p:nvPr/>
            </p:nvSpPr>
            <p:spPr bwMode="auto">
              <a:xfrm>
                <a:off x="2075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86" name="Rectangle 1295"/>
              <p:cNvSpPr>
                <a:spLocks noChangeArrowheads="1"/>
              </p:cNvSpPr>
              <p:nvPr/>
            </p:nvSpPr>
            <p:spPr bwMode="auto">
              <a:xfrm>
                <a:off x="2060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87" name="Rectangle 1296"/>
              <p:cNvSpPr>
                <a:spLocks noChangeArrowheads="1"/>
              </p:cNvSpPr>
              <p:nvPr/>
            </p:nvSpPr>
            <p:spPr bwMode="auto">
              <a:xfrm>
                <a:off x="2072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88" name="Rectangle 1297"/>
              <p:cNvSpPr>
                <a:spLocks noChangeArrowheads="1"/>
              </p:cNvSpPr>
              <p:nvPr/>
            </p:nvSpPr>
            <p:spPr bwMode="auto">
              <a:xfrm>
                <a:off x="2078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89" name="Rectangle 1298"/>
              <p:cNvSpPr>
                <a:spLocks noChangeArrowheads="1"/>
              </p:cNvSpPr>
              <p:nvPr/>
            </p:nvSpPr>
            <p:spPr bwMode="auto">
              <a:xfrm>
                <a:off x="2060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90" name="Rectangle 1299"/>
              <p:cNvSpPr>
                <a:spLocks noChangeArrowheads="1"/>
              </p:cNvSpPr>
              <p:nvPr/>
            </p:nvSpPr>
            <p:spPr bwMode="auto">
              <a:xfrm>
                <a:off x="2072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91" name="Rectangle 1300"/>
              <p:cNvSpPr>
                <a:spLocks noChangeArrowheads="1"/>
              </p:cNvSpPr>
              <p:nvPr/>
            </p:nvSpPr>
            <p:spPr bwMode="auto">
              <a:xfrm>
                <a:off x="2078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92" name="Rectangle 1301"/>
              <p:cNvSpPr>
                <a:spLocks noChangeArrowheads="1"/>
              </p:cNvSpPr>
              <p:nvPr/>
            </p:nvSpPr>
            <p:spPr bwMode="auto">
              <a:xfrm>
                <a:off x="2060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93" name="Rectangle 1302"/>
              <p:cNvSpPr>
                <a:spLocks noChangeArrowheads="1"/>
              </p:cNvSpPr>
              <p:nvPr/>
            </p:nvSpPr>
            <p:spPr bwMode="auto">
              <a:xfrm>
                <a:off x="2072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94" name="Rectangle 1303"/>
              <p:cNvSpPr>
                <a:spLocks noChangeArrowheads="1"/>
              </p:cNvSpPr>
              <p:nvPr/>
            </p:nvSpPr>
            <p:spPr bwMode="auto">
              <a:xfrm>
                <a:off x="2078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95" name="Rectangle 1304"/>
              <p:cNvSpPr>
                <a:spLocks noChangeArrowheads="1"/>
              </p:cNvSpPr>
              <p:nvPr/>
            </p:nvSpPr>
            <p:spPr bwMode="auto">
              <a:xfrm>
                <a:off x="2063" y="3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96" name="Rectangle 1305"/>
              <p:cNvSpPr>
                <a:spLocks noChangeArrowheads="1"/>
              </p:cNvSpPr>
              <p:nvPr/>
            </p:nvSpPr>
            <p:spPr bwMode="auto">
              <a:xfrm>
                <a:off x="2066" y="3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97" name="Rectangle 1306"/>
              <p:cNvSpPr>
                <a:spLocks noChangeArrowheads="1"/>
              </p:cNvSpPr>
              <p:nvPr/>
            </p:nvSpPr>
            <p:spPr bwMode="auto">
              <a:xfrm>
                <a:off x="2069" y="3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98" name="Rectangle 1307"/>
              <p:cNvSpPr>
                <a:spLocks noChangeArrowheads="1"/>
              </p:cNvSpPr>
              <p:nvPr/>
            </p:nvSpPr>
            <p:spPr bwMode="auto">
              <a:xfrm>
                <a:off x="2072" y="3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99" name="Rectangle 1308"/>
              <p:cNvSpPr>
                <a:spLocks noChangeArrowheads="1"/>
              </p:cNvSpPr>
              <p:nvPr/>
            </p:nvSpPr>
            <p:spPr bwMode="auto">
              <a:xfrm>
                <a:off x="2075" y="3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00" name="Rectangle 1309"/>
              <p:cNvSpPr>
                <a:spLocks noChangeArrowheads="1"/>
              </p:cNvSpPr>
              <p:nvPr/>
            </p:nvSpPr>
            <p:spPr bwMode="auto">
              <a:xfrm>
                <a:off x="2069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01" name="Rectangle 1310"/>
              <p:cNvSpPr>
                <a:spLocks noChangeArrowheads="1"/>
              </p:cNvSpPr>
              <p:nvPr/>
            </p:nvSpPr>
            <p:spPr bwMode="auto">
              <a:xfrm>
                <a:off x="2072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02" name="Rectangle 1311"/>
              <p:cNvSpPr>
                <a:spLocks noChangeArrowheads="1"/>
              </p:cNvSpPr>
              <p:nvPr/>
            </p:nvSpPr>
            <p:spPr bwMode="auto">
              <a:xfrm>
                <a:off x="2066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03" name="Rectangle 1312"/>
              <p:cNvSpPr>
                <a:spLocks noChangeArrowheads="1"/>
              </p:cNvSpPr>
              <p:nvPr/>
            </p:nvSpPr>
            <p:spPr bwMode="auto">
              <a:xfrm>
                <a:off x="2072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04" name="Rectangle 1313"/>
              <p:cNvSpPr>
                <a:spLocks noChangeArrowheads="1"/>
              </p:cNvSpPr>
              <p:nvPr/>
            </p:nvSpPr>
            <p:spPr bwMode="auto">
              <a:xfrm>
                <a:off x="2063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05" name="Rectangle 1314"/>
              <p:cNvSpPr>
                <a:spLocks noChangeArrowheads="1"/>
              </p:cNvSpPr>
              <p:nvPr/>
            </p:nvSpPr>
            <p:spPr bwMode="auto">
              <a:xfrm>
                <a:off x="2072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06" name="Rectangle 1315"/>
              <p:cNvSpPr>
                <a:spLocks noChangeArrowheads="1"/>
              </p:cNvSpPr>
              <p:nvPr/>
            </p:nvSpPr>
            <p:spPr bwMode="auto">
              <a:xfrm>
                <a:off x="2060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07" name="Rectangle 1316"/>
              <p:cNvSpPr>
                <a:spLocks noChangeArrowheads="1"/>
              </p:cNvSpPr>
              <p:nvPr/>
            </p:nvSpPr>
            <p:spPr bwMode="auto">
              <a:xfrm>
                <a:off x="2072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08" name="Rectangle 1317"/>
              <p:cNvSpPr>
                <a:spLocks noChangeArrowheads="1"/>
              </p:cNvSpPr>
              <p:nvPr/>
            </p:nvSpPr>
            <p:spPr bwMode="auto">
              <a:xfrm>
                <a:off x="2060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09" name="Rectangle 1318"/>
              <p:cNvSpPr>
                <a:spLocks noChangeArrowheads="1"/>
              </p:cNvSpPr>
              <p:nvPr/>
            </p:nvSpPr>
            <p:spPr bwMode="auto">
              <a:xfrm>
                <a:off x="2063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10" name="Rectangle 1319"/>
              <p:cNvSpPr>
                <a:spLocks noChangeArrowheads="1"/>
              </p:cNvSpPr>
              <p:nvPr/>
            </p:nvSpPr>
            <p:spPr bwMode="auto">
              <a:xfrm>
                <a:off x="2066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11" name="Rectangle 1320"/>
              <p:cNvSpPr>
                <a:spLocks noChangeArrowheads="1"/>
              </p:cNvSpPr>
              <p:nvPr/>
            </p:nvSpPr>
            <p:spPr bwMode="auto">
              <a:xfrm>
                <a:off x="2069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12" name="Rectangle 1321"/>
              <p:cNvSpPr>
                <a:spLocks noChangeArrowheads="1"/>
              </p:cNvSpPr>
              <p:nvPr/>
            </p:nvSpPr>
            <p:spPr bwMode="auto">
              <a:xfrm>
                <a:off x="2072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13" name="Rectangle 1322"/>
              <p:cNvSpPr>
                <a:spLocks noChangeArrowheads="1"/>
              </p:cNvSpPr>
              <p:nvPr/>
            </p:nvSpPr>
            <p:spPr bwMode="auto">
              <a:xfrm>
                <a:off x="2075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14" name="Rectangle 1323"/>
              <p:cNvSpPr>
                <a:spLocks noChangeArrowheads="1"/>
              </p:cNvSpPr>
              <p:nvPr/>
            </p:nvSpPr>
            <p:spPr bwMode="auto">
              <a:xfrm>
                <a:off x="2078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15" name="Rectangle 1324"/>
              <p:cNvSpPr>
                <a:spLocks noChangeArrowheads="1"/>
              </p:cNvSpPr>
              <p:nvPr/>
            </p:nvSpPr>
            <p:spPr bwMode="auto">
              <a:xfrm>
                <a:off x="2072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16" name="Rectangle 1325"/>
              <p:cNvSpPr>
                <a:spLocks noChangeArrowheads="1"/>
              </p:cNvSpPr>
              <p:nvPr/>
            </p:nvSpPr>
            <p:spPr bwMode="auto">
              <a:xfrm>
                <a:off x="2063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17" name="Rectangle 1326"/>
              <p:cNvSpPr>
                <a:spLocks noChangeArrowheads="1"/>
              </p:cNvSpPr>
              <p:nvPr/>
            </p:nvSpPr>
            <p:spPr bwMode="auto">
              <a:xfrm>
                <a:off x="2078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18" name="Rectangle 1327"/>
              <p:cNvSpPr>
                <a:spLocks noChangeArrowheads="1"/>
              </p:cNvSpPr>
              <p:nvPr/>
            </p:nvSpPr>
            <p:spPr bwMode="auto">
              <a:xfrm>
                <a:off x="2060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19" name="Rectangle 1328"/>
              <p:cNvSpPr>
                <a:spLocks noChangeArrowheads="1"/>
              </p:cNvSpPr>
              <p:nvPr/>
            </p:nvSpPr>
            <p:spPr bwMode="auto">
              <a:xfrm>
                <a:off x="2075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20" name="Rectangle 1329"/>
              <p:cNvSpPr>
                <a:spLocks noChangeArrowheads="1"/>
              </p:cNvSpPr>
              <p:nvPr/>
            </p:nvSpPr>
            <p:spPr bwMode="auto">
              <a:xfrm>
                <a:off x="2078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21" name="Rectangle 1330"/>
              <p:cNvSpPr>
                <a:spLocks noChangeArrowheads="1"/>
              </p:cNvSpPr>
              <p:nvPr/>
            </p:nvSpPr>
            <p:spPr bwMode="auto">
              <a:xfrm>
                <a:off x="2060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22" name="Rectangle 1331"/>
              <p:cNvSpPr>
                <a:spLocks noChangeArrowheads="1"/>
              </p:cNvSpPr>
              <p:nvPr/>
            </p:nvSpPr>
            <p:spPr bwMode="auto">
              <a:xfrm>
                <a:off x="2072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23" name="Rectangle 1332"/>
              <p:cNvSpPr>
                <a:spLocks noChangeArrowheads="1"/>
              </p:cNvSpPr>
              <p:nvPr/>
            </p:nvSpPr>
            <p:spPr bwMode="auto">
              <a:xfrm>
                <a:off x="2078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24" name="Rectangle 1333"/>
              <p:cNvSpPr>
                <a:spLocks noChangeArrowheads="1"/>
              </p:cNvSpPr>
              <p:nvPr/>
            </p:nvSpPr>
            <p:spPr bwMode="auto">
              <a:xfrm>
                <a:off x="2060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25" name="Rectangle 1334"/>
              <p:cNvSpPr>
                <a:spLocks noChangeArrowheads="1"/>
              </p:cNvSpPr>
              <p:nvPr/>
            </p:nvSpPr>
            <p:spPr bwMode="auto">
              <a:xfrm>
                <a:off x="2069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26" name="Rectangle 1335"/>
              <p:cNvSpPr>
                <a:spLocks noChangeArrowheads="1"/>
              </p:cNvSpPr>
              <p:nvPr/>
            </p:nvSpPr>
            <p:spPr bwMode="auto">
              <a:xfrm>
                <a:off x="2078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27" name="Rectangle 1336"/>
              <p:cNvSpPr>
                <a:spLocks noChangeArrowheads="1"/>
              </p:cNvSpPr>
              <p:nvPr/>
            </p:nvSpPr>
            <p:spPr bwMode="auto">
              <a:xfrm>
                <a:off x="2063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28" name="Rectangle 1337"/>
              <p:cNvSpPr>
                <a:spLocks noChangeArrowheads="1"/>
              </p:cNvSpPr>
              <p:nvPr/>
            </p:nvSpPr>
            <p:spPr bwMode="auto">
              <a:xfrm>
                <a:off x="2066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29" name="Rectangle 1338"/>
              <p:cNvSpPr>
                <a:spLocks noChangeArrowheads="1"/>
              </p:cNvSpPr>
              <p:nvPr/>
            </p:nvSpPr>
            <p:spPr bwMode="auto">
              <a:xfrm>
                <a:off x="2078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30" name="Rectangle 1339"/>
              <p:cNvSpPr>
                <a:spLocks noChangeArrowheads="1"/>
              </p:cNvSpPr>
              <p:nvPr/>
            </p:nvSpPr>
            <p:spPr bwMode="auto">
              <a:xfrm>
                <a:off x="2063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31" name="Rectangle 1340"/>
              <p:cNvSpPr>
                <a:spLocks noChangeArrowheads="1"/>
              </p:cNvSpPr>
              <p:nvPr/>
            </p:nvSpPr>
            <p:spPr bwMode="auto">
              <a:xfrm>
                <a:off x="2066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32" name="Rectangle 1341"/>
              <p:cNvSpPr>
                <a:spLocks noChangeArrowheads="1"/>
              </p:cNvSpPr>
              <p:nvPr/>
            </p:nvSpPr>
            <p:spPr bwMode="auto">
              <a:xfrm>
                <a:off x="2069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33" name="Rectangle 1342"/>
              <p:cNvSpPr>
                <a:spLocks noChangeArrowheads="1"/>
              </p:cNvSpPr>
              <p:nvPr/>
            </p:nvSpPr>
            <p:spPr bwMode="auto">
              <a:xfrm>
                <a:off x="2075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34" name="Rectangle 1343"/>
              <p:cNvSpPr>
                <a:spLocks noChangeArrowheads="1"/>
              </p:cNvSpPr>
              <p:nvPr/>
            </p:nvSpPr>
            <p:spPr bwMode="auto">
              <a:xfrm>
                <a:off x="2060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35" name="Rectangle 1344"/>
              <p:cNvSpPr>
                <a:spLocks noChangeArrowheads="1"/>
              </p:cNvSpPr>
              <p:nvPr/>
            </p:nvSpPr>
            <p:spPr bwMode="auto">
              <a:xfrm>
                <a:off x="2072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36" name="Rectangle 1345"/>
              <p:cNvSpPr>
                <a:spLocks noChangeArrowheads="1"/>
              </p:cNvSpPr>
              <p:nvPr/>
            </p:nvSpPr>
            <p:spPr bwMode="auto">
              <a:xfrm>
                <a:off x="2078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37" name="Rectangle 1346"/>
              <p:cNvSpPr>
                <a:spLocks noChangeArrowheads="1"/>
              </p:cNvSpPr>
              <p:nvPr/>
            </p:nvSpPr>
            <p:spPr bwMode="auto">
              <a:xfrm>
                <a:off x="2060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38" name="Rectangle 1347"/>
              <p:cNvSpPr>
                <a:spLocks noChangeArrowheads="1"/>
              </p:cNvSpPr>
              <p:nvPr/>
            </p:nvSpPr>
            <p:spPr bwMode="auto">
              <a:xfrm>
                <a:off x="2072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39" name="Rectangle 1348"/>
              <p:cNvSpPr>
                <a:spLocks noChangeArrowheads="1"/>
              </p:cNvSpPr>
              <p:nvPr/>
            </p:nvSpPr>
            <p:spPr bwMode="auto">
              <a:xfrm>
                <a:off x="2078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40" name="Rectangle 1349"/>
              <p:cNvSpPr>
                <a:spLocks noChangeArrowheads="1"/>
              </p:cNvSpPr>
              <p:nvPr/>
            </p:nvSpPr>
            <p:spPr bwMode="auto">
              <a:xfrm>
                <a:off x="2060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41" name="Rectangle 1350"/>
              <p:cNvSpPr>
                <a:spLocks noChangeArrowheads="1"/>
              </p:cNvSpPr>
              <p:nvPr/>
            </p:nvSpPr>
            <p:spPr bwMode="auto">
              <a:xfrm>
                <a:off x="2072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42" name="Rectangle 1351"/>
              <p:cNvSpPr>
                <a:spLocks noChangeArrowheads="1"/>
              </p:cNvSpPr>
              <p:nvPr/>
            </p:nvSpPr>
            <p:spPr bwMode="auto">
              <a:xfrm>
                <a:off x="2078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43" name="Rectangle 1352"/>
              <p:cNvSpPr>
                <a:spLocks noChangeArrowheads="1"/>
              </p:cNvSpPr>
              <p:nvPr/>
            </p:nvSpPr>
            <p:spPr bwMode="auto">
              <a:xfrm>
                <a:off x="2063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44" name="Rectangle 1353"/>
              <p:cNvSpPr>
                <a:spLocks noChangeArrowheads="1"/>
              </p:cNvSpPr>
              <p:nvPr/>
            </p:nvSpPr>
            <p:spPr bwMode="auto">
              <a:xfrm>
                <a:off x="2066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45" name="Rectangle 1354"/>
              <p:cNvSpPr>
                <a:spLocks noChangeArrowheads="1"/>
              </p:cNvSpPr>
              <p:nvPr/>
            </p:nvSpPr>
            <p:spPr bwMode="auto">
              <a:xfrm>
                <a:off x="2069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46" name="Rectangle 1355"/>
              <p:cNvSpPr>
                <a:spLocks noChangeArrowheads="1"/>
              </p:cNvSpPr>
              <p:nvPr/>
            </p:nvSpPr>
            <p:spPr bwMode="auto">
              <a:xfrm>
                <a:off x="2072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47" name="Rectangle 1356"/>
              <p:cNvSpPr>
                <a:spLocks noChangeArrowheads="1"/>
              </p:cNvSpPr>
              <p:nvPr/>
            </p:nvSpPr>
            <p:spPr bwMode="auto">
              <a:xfrm>
                <a:off x="2075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48" name="Rectangle 1357"/>
              <p:cNvSpPr>
                <a:spLocks noChangeArrowheads="1"/>
              </p:cNvSpPr>
              <p:nvPr/>
            </p:nvSpPr>
            <p:spPr bwMode="auto">
              <a:xfrm>
                <a:off x="2063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49" name="Rectangle 1358"/>
              <p:cNvSpPr>
                <a:spLocks noChangeArrowheads="1"/>
              </p:cNvSpPr>
              <p:nvPr/>
            </p:nvSpPr>
            <p:spPr bwMode="auto">
              <a:xfrm>
                <a:off x="2075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50" name="Rectangle 1359"/>
              <p:cNvSpPr>
                <a:spLocks noChangeArrowheads="1"/>
              </p:cNvSpPr>
              <p:nvPr/>
            </p:nvSpPr>
            <p:spPr bwMode="auto">
              <a:xfrm>
                <a:off x="2060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51" name="Rectangle 1360"/>
              <p:cNvSpPr>
                <a:spLocks noChangeArrowheads="1"/>
              </p:cNvSpPr>
              <p:nvPr/>
            </p:nvSpPr>
            <p:spPr bwMode="auto">
              <a:xfrm>
                <a:off x="2078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52" name="Rectangle 1361"/>
              <p:cNvSpPr>
                <a:spLocks noChangeArrowheads="1"/>
              </p:cNvSpPr>
              <p:nvPr/>
            </p:nvSpPr>
            <p:spPr bwMode="auto">
              <a:xfrm>
                <a:off x="2060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53" name="Rectangle 1362"/>
              <p:cNvSpPr>
                <a:spLocks noChangeArrowheads="1"/>
              </p:cNvSpPr>
              <p:nvPr/>
            </p:nvSpPr>
            <p:spPr bwMode="auto">
              <a:xfrm>
                <a:off x="2069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54" name="Rectangle 1363"/>
              <p:cNvSpPr>
                <a:spLocks noChangeArrowheads="1"/>
              </p:cNvSpPr>
              <p:nvPr/>
            </p:nvSpPr>
            <p:spPr bwMode="auto">
              <a:xfrm>
                <a:off x="2078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55" name="Rectangle 1364"/>
              <p:cNvSpPr>
                <a:spLocks noChangeArrowheads="1"/>
              </p:cNvSpPr>
              <p:nvPr/>
            </p:nvSpPr>
            <p:spPr bwMode="auto">
              <a:xfrm>
                <a:off x="2060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56" name="Rectangle 1365"/>
              <p:cNvSpPr>
                <a:spLocks noChangeArrowheads="1"/>
              </p:cNvSpPr>
              <p:nvPr/>
            </p:nvSpPr>
            <p:spPr bwMode="auto">
              <a:xfrm>
                <a:off x="2069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57" name="Rectangle 1366"/>
              <p:cNvSpPr>
                <a:spLocks noChangeArrowheads="1"/>
              </p:cNvSpPr>
              <p:nvPr/>
            </p:nvSpPr>
            <p:spPr bwMode="auto">
              <a:xfrm>
                <a:off x="2078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58" name="Rectangle 1367"/>
              <p:cNvSpPr>
                <a:spLocks noChangeArrowheads="1"/>
              </p:cNvSpPr>
              <p:nvPr/>
            </p:nvSpPr>
            <p:spPr bwMode="auto">
              <a:xfrm>
                <a:off x="2063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59" name="Rectangle 1368"/>
              <p:cNvSpPr>
                <a:spLocks noChangeArrowheads="1"/>
              </p:cNvSpPr>
              <p:nvPr/>
            </p:nvSpPr>
            <p:spPr bwMode="auto">
              <a:xfrm>
                <a:off x="2066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60" name="Rectangle 1369"/>
              <p:cNvSpPr>
                <a:spLocks noChangeArrowheads="1"/>
              </p:cNvSpPr>
              <p:nvPr/>
            </p:nvSpPr>
            <p:spPr bwMode="auto">
              <a:xfrm>
                <a:off x="2072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61" name="Rectangle 1370"/>
              <p:cNvSpPr>
                <a:spLocks noChangeArrowheads="1"/>
              </p:cNvSpPr>
              <p:nvPr/>
            </p:nvSpPr>
            <p:spPr bwMode="auto">
              <a:xfrm>
                <a:off x="2075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62" name="Rectangle 1371"/>
              <p:cNvSpPr>
                <a:spLocks noChangeArrowheads="1"/>
              </p:cNvSpPr>
              <p:nvPr/>
            </p:nvSpPr>
            <p:spPr bwMode="auto">
              <a:xfrm>
                <a:off x="2078" y="30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63" name="Rectangle 1372"/>
              <p:cNvSpPr>
                <a:spLocks noChangeArrowheads="1"/>
              </p:cNvSpPr>
              <p:nvPr/>
            </p:nvSpPr>
            <p:spPr bwMode="auto">
              <a:xfrm>
                <a:off x="2069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64" name="Rectangle 1373"/>
              <p:cNvSpPr>
                <a:spLocks noChangeArrowheads="1"/>
              </p:cNvSpPr>
              <p:nvPr/>
            </p:nvSpPr>
            <p:spPr bwMode="auto">
              <a:xfrm>
                <a:off x="2072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65" name="Rectangle 1374"/>
              <p:cNvSpPr>
                <a:spLocks noChangeArrowheads="1"/>
              </p:cNvSpPr>
              <p:nvPr/>
            </p:nvSpPr>
            <p:spPr bwMode="auto">
              <a:xfrm>
                <a:off x="2075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66" name="Rectangle 1375"/>
              <p:cNvSpPr>
                <a:spLocks noChangeArrowheads="1"/>
              </p:cNvSpPr>
              <p:nvPr/>
            </p:nvSpPr>
            <p:spPr bwMode="auto">
              <a:xfrm>
                <a:off x="2063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67" name="Rectangle 1376"/>
              <p:cNvSpPr>
                <a:spLocks noChangeArrowheads="1"/>
              </p:cNvSpPr>
              <p:nvPr/>
            </p:nvSpPr>
            <p:spPr bwMode="auto">
              <a:xfrm>
                <a:off x="2066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68" name="Rectangle 1377"/>
              <p:cNvSpPr>
                <a:spLocks noChangeArrowheads="1"/>
              </p:cNvSpPr>
              <p:nvPr/>
            </p:nvSpPr>
            <p:spPr bwMode="auto">
              <a:xfrm>
                <a:off x="2072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69" name="Rectangle 1378"/>
              <p:cNvSpPr>
                <a:spLocks noChangeArrowheads="1"/>
              </p:cNvSpPr>
              <p:nvPr/>
            </p:nvSpPr>
            <p:spPr bwMode="auto">
              <a:xfrm>
                <a:off x="2060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70" name="Rectangle 1379"/>
              <p:cNvSpPr>
                <a:spLocks noChangeArrowheads="1"/>
              </p:cNvSpPr>
              <p:nvPr/>
            </p:nvSpPr>
            <p:spPr bwMode="auto">
              <a:xfrm>
                <a:off x="2072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71" name="Rectangle 1380"/>
              <p:cNvSpPr>
                <a:spLocks noChangeArrowheads="1"/>
              </p:cNvSpPr>
              <p:nvPr/>
            </p:nvSpPr>
            <p:spPr bwMode="auto">
              <a:xfrm>
                <a:off x="2063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72" name="Rectangle 1381"/>
              <p:cNvSpPr>
                <a:spLocks noChangeArrowheads="1"/>
              </p:cNvSpPr>
              <p:nvPr/>
            </p:nvSpPr>
            <p:spPr bwMode="auto">
              <a:xfrm>
                <a:off x="2066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73" name="Rectangle 1382"/>
              <p:cNvSpPr>
                <a:spLocks noChangeArrowheads="1"/>
              </p:cNvSpPr>
              <p:nvPr/>
            </p:nvSpPr>
            <p:spPr bwMode="auto">
              <a:xfrm>
                <a:off x="2072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74" name="Rectangle 1383"/>
              <p:cNvSpPr>
                <a:spLocks noChangeArrowheads="1"/>
              </p:cNvSpPr>
              <p:nvPr/>
            </p:nvSpPr>
            <p:spPr bwMode="auto">
              <a:xfrm>
                <a:off x="2069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75" name="Rectangle 1384"/>
              <p:cNvSpPr>
                <a:spLocks noChangeArrowheads="1"/>
              </p:cNvSpPr>
              <p:nvPr/>
            </p:nvSpPr>
            <p:spPr bwMode="auto">
              <a:xfrm>
                <a:off x="2072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76" name="Rectangle 1385"/>
              <p:cNvSpPr>
                <a:spLocks noChangeArrowheads="1"/>
              </p:cNvSpPr>
              <p:nvPr/>
            </p:nvSpPr>
            <p:spPr bwMode="auto">
              <a:xfrm>
                <a:off x="2075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77" name="Rectangle 1386"/>
              <p:cNvSpPr>
                <a:spLocks noChangeArrowheads="1"/>
              </p:cNvSpPr>
              <p:nvPr/>
            </p:nvSpPr>
            <p:spPr bwMode="auto">
              <a:xfrm>
                <a:off x="2078" y="30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78" name="Rectangle 1387"/>
              <p:cNvSpPr>
                <a:spLocks noChangeArrowheads="1"/>
              </p:cNvSpPr>
              <p:nvPr/>
            </p:nvSpPr>
            <p:spPr bwMode="auto">
              <a:xfrm>
                <a:off x="2078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79" name="Rectangle 1388"/>
              <p:cNvSpPr>
                <a:spLocks noChangeArrowheads="1"/>
              </p:cNvSpPr>
              <p:nvPr/>
            </p:nvSpPr>
            <p:spPr bwMode="auto">
              <a:xfrm>
                <a:off x="2081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80" name="Rectangle 1389"/>
              <p:cNvSpPr>
                <a:spLocks noChangeArrowheads="1"/>
              </p:cNvSpPr>
              <p:nvPr/>
            </p:nvSpPr>
            <p:spPr bwMode="auto">
              <a:xfrm>
                <a:off x="2066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81" name="Rectangle 1390"/>
              <p:cNvSpPr>
                <a:spLocks noChangeArrowheads="1"/>
              </p:cNvSpPr>
              <p:nvPr/>
            </p:nvSpPr>
            <p:spPr bwMode="auto">
              <a:xfrm>
                <a:off x="2060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82" name="Rectangle 1391"/>
              <p:cNvSpPr>
                <a:spLocks noChangeArrowheads="1"/>
              </p:cNvSpPr>
              <p:nvPr/>
            </p:nvSpPr>
            <p:spPr bwMode="auto">
              <a:xfrm>
                <a:off x="2063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83" name="Rectangle 1392"/>
              <p:cNvSpPr>
                <a:spLocks noChangeArrowheads="1"/>
              </p:cNvSpPr>
              <p:nvPr/>
            </p:nvSpPr>
            <p:spPr bwMode="auto">
              <a:xfrm>
                <a:off x="2066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84" name="Rectangle 1393"/>
              <p:cNvSpPr>
                <a:spLocks noChangeArrowheads="1"/>
              </p:cNvSpPr>
              <p:nvPr/>
            </p:nvSpPr>
            <p:spPr bwMode="auto">
              <a:xfrm>
                <a:off x="2069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85" name="Rectangle 1394"/>
              <p:cNvSpPr>
                <a:spLocks noChangeArrowheads="1"/>
              </p:cNvSpPr>
              <p:nvPr/>
            </p:nvSpPr>
            <p:spPr bwMode="auto">
              <a:xfrm>
                <a:off x="2072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86" name="Rectangle 1395"/>
              <p:cNvSpPr>
                <a:spLocks noChangeArrowheads="1"/>
              </p:cNvSpPr>
              <p:nvPr/>
            </p:nvSpPr>
            <p:spPr bwMode="auto">
              <a:xfrm>
                <a:off x="2075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87" name="Rectangle 1396"/>
              <p:cNvSpPr>
                <a:spLocks noChangeArrowheads="1"/>
              </p:cNvSpPr>
              <p:nvPr/>
            </p:nvSpPr>
            <p:spPr bwMode="auto">
              <a:xfrm>
                <a:off x="2078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88" name="Rectangle 1397"/>
              <p:cNvSpPr>
                <a:spLocks noChangeArrowheads="1"/>
              </p:cNvSpPr>
              <p:nvPr/>
            </p:nvSpPr>
            <p:spPr bwMode="auto">
              <a:xfrm>
                <a:off x="2066" y="3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89" name="Rectangle 1398"/>
              <p:cNvSpPr>
                <a:spLocks noChangeArrowheads="1"/>
              </p:cNvSpPr>
              <p:nvPr/>
            </p:nvSpPr>
            <p:spPr bwMode="auto">
              <a:xfrm>
                <a:off x="2078" y="3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90" name="Rectangle 1399"/>
              <p:cNvSpPr>
                <a:spLocks noChangeArrowheads="1"/>
              </p:cNvSpPr>
              <p:nvPr/>
            </p:nvSpPr>
            <p:spPr bwMode="auto">
              <a:xfrm>
                <a:off x="2066" y="2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91" name="Rectangle 1400"/>
              <p:cNvSpPr>
                <a:spLocks noChangeArrowheads="1"/>
              </p:cNvSpPr>
              <p:nvPr/>
            </p:nvSpPr>
            <p:spPr bwMode="auto">
              <a:xfrm>
                <a:off x="2078" y="2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92" name="Rectangle 1401"/>
              <p:cNvSpPr>
                <a:spLocks noChangeArrowheads="1"/>
              </p:cNvSpPr>
              <p:nvPr/>
            </p:nvSpPr>
            <p:spPr bwMode="auto">
              <a:xfrm>
                <a:off x="2069" y="2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93" name="Rectangle 1402"/>
              <p:cNvSpPr>
                <a:spLocks noChangeArrowheads="1"/>
              </p:cNvSpPr>
              <p:nvPr/>
            </p:nvSpPr>
            <p:spPr bwMode="auto">
              <a:xfrm>
                <a:off x="2075" y="2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94" name="Rectangle 1403"/>
              <p:cNvSpPr>
                <a:spLocks noChangeArrowheads="1"/>
              </p:cNvSpPr>
              <p:nvPr/>
            </p:nvSpPr>
            <p:spPr bwMode="auto">
              <a:xfrm>
                <a:off x="2072" y="29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95" name="Rectangle 1404"/>
              <p:cNvSpPr>
                <a:spLocks noChangeArrowheads="1"/>
              </p:cNvSpPr>
              <p:nvPr/>
            </p:nvSpPr>
            <p:spPr bwMode="auto">
              <a:xfrm>
                <a:off x="2069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96" name="Rectangle 1405"/>
              <p:cNvSpPr>
                <a:spLocks noChangeArrowheads="1"/>
              </p:cNvSpPr>
              <p:nvPr/>
            </p:nvSpPr>
            <p:spPr bwMode="auto">
              <a:xfrm>
                <a:off x="2075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97" name="Rectangle 1406"/>
              <p:cNvSpPr>
                <a:spLocks noChangeArrowheads="1"/>
              </p:cNvSpPr>
              <p:nvPr/>
            </p:nvSpPr>
            <p:spPr bwMode="auto">
              <a:xfrm>
                <a:off x="2066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98" name="Rectangle 1407"/>
              <p:cNvSpPr>
                <a:spLocks noChangeArrowheads="1"/>
              </p:cNvSpPr>
              <p:nvPr/>
            </p:nvSpPr>
            <p:spPr bwMode="auto">
              <a:xfrm>
                <a:off x="2078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99" name="Rectangle 1408"/>
              <p:cNvSpPr>
                <a:spLocks noChangeArrowheads="1"/>
              </p:cNvSpPr>
              <p:nvPr/>
            </p:nvSpPr>
            <p:spPr bwMode="auto">
              <a:xfrm>
                <a:off x="2060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00" name="Rectangle 1409"/>
              <p:cNvSpPr>
                <a:spLocks noChangeArrowheads="1"/>
              </p:cNvSpPr>
              <p:nvPr/>
            </p:nvSpPr>
            <p:spPr bwMode="auto">
              <a:xfrm>
                <a:off x="2063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01" name="Rectangle 1410"/>
              <p:cNvSpPr>
                <a:spLocks noChangeArrowheads="1"/>
              </p:cNvSpPr>
              <p:nvPr/>
            </p:nvSpPr>
            <p:spPr bwMode="auto">
              <a:xfrm>
                <a:off x="2066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12" name="Group 1612"/>
            <p:cNvGrpSpPr>
              <a:grpSpLocks/>
            </p:cNvGrpSpPr>
            <p:nvPr/>
          </p:nvGrpSpPr>
          <p:grpSpPr bwMode="auto">
            <a:xfrm>
              <a:off x="2060" y="2887"/>
              <a:ext cx="127" cy="473"/>
              <a:chOff x="2060" y="2887"/>
              <a:chExt cx="127" cy="473"/>
            </a:xfrm>
          </p:grpSpPr>
          <p:sp>
            <p:nvSpPr>
              <p:cNvPr id="5402" name="Rectangle 1412"/>
              <p:cNvSpPr>
                <a:spLocks noChangeArrowheads="1"/>
              </p:cNvSpPr>
              <p:nvPr/>
            </p:nvSpPr>
            <p:spPr bwMode="auto">
              <a:xfrm>
                <a:off x="2069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03" name="Rectangle 1413"/>
              <p:cNvSpPr>
                <a:spLocks noChangeArrowheads="1"/>
              </p:cNvSpPr>
              <p:nvPr/>
            </p:nvSpPr>
            <p:spPr bwMode="auto">
              <a:xfrm>
                <a:off x="2072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04" name="Rectangle 1414"/>
              <p:cNvSpPr>
                <a:spLocks noChangeArrowheads="1"/>
              </p:cNvSpPr>
              <p:nvPr/>
            </p:nvSpPr>
            <p:spPr bwMode="auto">
              <a:xfrm>
                <a:off x="2075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05" name="Rectangle 1415"/>
              <p:cNvSpPr>
                <a:spLocks noChangeArrowheads="1"/>
              </p:cNvSpPr>
              <p:nvPr/>
            </p:nvSpPr>
            <p:spPr bwMode="auto">
              <a:xfrm>
                <a:off x="2078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06" name="Rectangle 1416"/>
              <p:cNvSpPr>
                <a:spLocks noChangeArrowheads="1"/>
              </p:cNvSpPr>
              <p:nvPr/>
            </p:nvSpPr>
            <p:spPr bwMode="auto">
              <a:xfrm>
                <a:off x="2060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07" name="Rectangle 1417"/>
              <p:cNvSpPr>
                <a:spLocks noChangeArrowheads="1"/>
              </p:cNvSpPr>
              <p:nvPr/>
            </p:nvSpPr>
            <p:spPr bwMode="auto">
              <a:xfrm>
                <a:off x="2078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08" name="Rectangle 1418"/>
              <p:cNvSpPr>
                <a:spLocks noChangeArrowheads="1"/>
              </p:cNvSpPr>
              <p:nvPr/>
            </p:nvSpPr>
            <p:spPr bwMode="auto">
              <a:xfrm>
                <a:off x="2060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09" name="Rectangle 1419"/>
              <p:cNvSpPr>
                <a:spLocks noChangeArrowheads="1"/>
              </p:cNvSpPr>
              <p:nvPr/>
            </p:nvSpPr>
            <p:spPr bwMode="auto">
              <a:xfrm>
                <a:off x="2078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10" name="Rectangle 1420"/>
              <p:cNvSpPr>
                <a:spLocks noChangeArrowheads="1"/>
              </p:cNvSpPr>
              <p:nvPr/>
            </p:nvSpPr>
            <p:spPr bwMode="auto">
              <a:xfrm>
                <a:off x="2063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11" name="Rectangle 1421"/>
              <p:cNvSpPr>
                <a:spLocks noChangeArrowheads="1"/>
              </p:cNvSpPr>
              <p:nvPr/>
            </p:nvSpPr>
            <p:spPr bwMode="auto">
              <a:xfrm>
                <a:off x="2075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12" name="Rectangle 1422"/>
              <p:cNvSpPr>
                <a:spLocks noChangeArrowheads="1"/>
              </p:cNvSpPr>
              <p:nvPr/>
            </p:nvSpPr>
            <p:spPr bwMode="auto">
              <a:xfrm>
                <a:off x="2066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13" name="Rectangle 1423"/>
              <p:cNvSpPr>
                <a:spLocks noChangeArrowheads="1"/>
              </p:cNvSpPr>
              <p:nvPr/>
            </p:nvSpPr>
            <p:spPr bwMode="auto">
              <a:xfrm>
                <a:off x="2069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14" name="Rectangle 1424"/>
              <p:cNvSpPr>
                <a:spLocks noChangeArrowheads="1"/>
              </p:cNvSpPr>
              <p:nvPr/>
            </p:nvSpPr>
            <p:spPr bwMode="auto">
              <a:xfrm>
                <a:off x="2072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15" name="Rectangle 1425"/>
              <p:cNvSpPr>
                <a:spLocks noChangeArrowheads="1"/>
              </p:cNvSpPr>
              <p:nvPr/>
            </p:nvSpPr>
            <p:spPr bwMode="auto">
              <a:xfrm>
                <a:off x="2060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16" name="Rectangle 1426"/>
              <p:cNvSpPr>
                <a:spLocks noChangeArrowheads="1"/>
              </p:cNvSpPr>
              <p:nvPr/>
            </p:nvSpPr>
            <p:spPr bwMode="auto">
              <a:xfrm>
                <a:off x="2063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17" name="Rectangle 1427"/>
              <p:cNvSpPr>
                <a:spLocks noChangeArrowheads="1"/>
              </p:cNvSpPr>
              <p:nvPr/>
            </p:nvSpPr>
            <p:spPr bwMode="auto">
              <a:xfrm>
                <a:off x="2066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18" name="Rectangle 1428"/>
              <p:cNvSpPr>
                <a:spLocks noChangeArrowheads="1"/>
              </p:cNvSpPr>
              <p:nvPr/>
            </p:nvSpPr>
            <p:spPr bwMode="auto">
              <a:xfrm>
                <a:off x="2069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19" name="Rectangle 1429"/>
              <p:cNvSpPr>
                <a:spLocks noChangeArrowheads="1"/>
              </p:cNvSpPr>
              <p:nvPr/>
            </p:nvSpPr>
            <p:spPr bwMode="auto">
              <a:xfrm>
                <a:off x="2072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20" name="Rectangle 1430"/>
              <p:cNvSpPr>
                <a:spLocks noChangeArrowheads="1"/>
              </p:cNvSpPr>
              <p:nvPr/>
            </p:nvSpPr>
            <p:spPr bwMode="auto">
              <a:xfrm>
                <a:off x="2075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21" name="Rectangle 1431"/>
              <p:cNvSpPr>
                <a:spLocks noChangeArrowheads="1"/>
              </p:cNvSpPr>
              <p:nvPr/>
            </p:nvSpPr>
            <p:spPr bwMode="auto">
              <a:xfrm>
                <a:off x="2078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22" name="Rectangle 1432"/>
              <p:cNvSpPr>
                <a:spLocks noChangeArrowheads="1"/>
              </p:cNvSpPr>
              <p:nvPr/>
            </p:nvSpPr>
            <p:spPr bwMode="auto">
              <a:xfrm>
                <a:off x="2063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23" name="Rectangle 1433"/>
              <p:cNvSpPr>
                <a:spLocks noChangeArrowheads="1"/>
              </p:cNvSpPr>
              <p:nvPr/>
            </p:nvSpPr>
            <p:spPr bwMode="auto">
              <a:xfrm>
                <a:off x="2066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24" name="Rectangle 1434"/>
              <p:cNvSpPr>
                <a:spLocks noChangeArrowheads="1"/>
              </p:cNvSpPr>
              <p:nvPr/>
            </p:nvSpPr>
            <p:spPr bwMode="auto">
              <a:xfrm>
                <a:off x="2069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25" name="Rectangle 1435"/>
              <p:cNvSpPr>
                <a:spLocks noChangeArrowheads="1"/>
              </p:cNvSpPr>
              <p:nvPr/>
            </p:nvSpPr>
            <p:spPr bwMode="auto">
              <a:xfrm>
                <a:off x="2072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26" name="Rectangle 1436"/>
              <p:cNvSpPr>
                <a:spLocks noChangeArrowheads="1"/>
              </p:cNvSpPr>
              <p:nvPr/>
            </p:nvSpPr>
            <p:spPr bwMode="auto">
              <a:xfrm>
                <a:off x="2075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27" name="Rectangle 1437"/>
              <p:cNvSpPr>
                <a:spLocks noChangeArrowheads="1"/>
              </p:cNvSpPr>
              <p:nvPr/>
            </p:nvSpPr>
            <p:spPr bwMode="auto">
              <a:xfrm>
                <a:off x="2078" y="29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28" name="Rectangle 1438"/>
              <p:cNvSpPr>
                <a:spLocks noChangeArrowheads="1"/>
              </p:cNvSpPr>
              <p:nvPr/>
            </p:nvSpPr>
            <p:spPr bwMode="auto">
              <a:xfrm>
                <a:off x="2069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29" name="Rectangle 1439"/>
              <p:cNvSpPr>
                <a:spLocks noChangeArrowheads="1"/>
              </p:cNvSpPr>
              <p:nvPr/>
            </p:nvSpPr>
            <p:spPr bwMode="auto">
              <a:xfrm>
                <a:off x="2072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30" name="Rectangle 1440"/>
              <p:cNvSpPr>
                <a:spLocks noChangeArrowheads="1"/>
              </p:cNvSpPr>
              <p:nvPr/>
            </p:nvSpPr>
            <p:spPr bwMode="auto">
              <a:xfrm>
                <a:off x="2075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31" name="Rectangle 1441"/>
              <p:cNvSpPr>
                <a:spLocks noChangeArrowheads="1"/>
              </p:cNvSpPr>
              <p:nvPr/>
            </p:nvSpPr>
            <p:spPr bwMode="auto">
              <a:xfrm>
                <a:off x="2063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32" name="Rectangle 1442"/>
              <p:cNvSpPr>
                <a:spLocks noChangeArrowheads="1"/>
              </p:cNvSpPr>
              <p:nvPr/>
            </p:nvSpPr>
            <p:spPr bwMode="auto">
              <a:xfrm>
                <a:off x="2066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33" name="Rectangle 1443"/>
              <p:cNvSpPr>
                <a:spLocks noChangeArrowheads="1"/>
              </p:cNvSpPr>
              <p:nvPr/>
            </p:nvSpPr>
            <p:spPr bwMode="auto">
              <a:xfrm>
                <a:off x="2060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34" name="Rectangle 1444"/>
              <p:cNvSpPr>
                <a:spLocks noChangeArrowheads="1"/>
              </p:cNvSpPr>
              <p:nvPr/>
            </p:nvSpPr>
            <p:spPr bwMode="auto">
              <a:xfrm>
                <a:off x="2063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35" name="Rectangle 1445"/>
              <p:cNvSpPr>
                <a:spLocks noChangeArrowheads="1"/>
              </p:cNvSpPr>
              <p:nvPr/>
            </p:nvSpPr>
            <p:spPr bwMode="auto">
              <a:xfrm>
                <a:off x="2066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36" name="Rectangle 1446"/>
              <p:cNvSpPr>
                <a:spLocks noChangeArrowheads="1"/>
              </p:cNvSpPr>
              <p:nvPr/>
            </p:nvSpPr>
            <p:spPr bwMode="auto">
              <a:xfrm>
                <a:off x="2069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37" name="Rectangle 1447"/>
              <p:cNvSpPr>
                <a:spLocks noChangeArrowheads="1"/>
              </p:cNvSpPr>
              <p:nvPr/>
            </p:nvSpPr>
            <p:spPr bwMode="auto">
              <a:xfrm>
                <a:off x="2072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38" name="Rectangle 1448"/>
              <p:cNvSpPr>
                <a:spLocks noChangeArrowheads="1"/>
              </p:cNvSpPr>
              <p:nvPr/>
            </p:nvSpPr>
            <p:spPr bwMode="auto">
              <a:xfrm>
                <a:off x="2075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39" name="Rectangle 1449"/>
              <p:cNvSpPr>
                <a:spLocks noChangeArrowheads="1"/>
              </p:cNvSpPr>
              <p:nvPr/>
            </p:nvSpPr>
            <p:spPr bwMode="auto">
              <a:xfrm>
                <a:off x="2078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40" name="Rectangle 1450"/>
              <p:cNvSpPr>
                <a:spLocks noChangeArrowheads="1"/>
              </p:cNvSpPr>
              <p:nvPr/>
            </p:nvSpPr>
            <p:spPr bwMode="auto">
              <a:xfrm>
                <a:off x="2063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41" name="Rectangle 1451"/>
              <p:cNvSpPr>
                <a:spLocks noChangeArrowheads="1"/>
              </p:cNvSpPr>
              <p:nvPr/>
            </p:nvSpPr>
            <p:spPr bwMode="auto">
              <a:xfrm>
                <a:off x="2066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42" name="Rectangle 1452"/>
              <p:cNvSpPr>
                <a:spLocks noChangeArrowheads="1"/>
              </p:cNvSpPr>
              <p:nvPr/>
            </p:nvSpPr>
            <p:spPr bwMode="auto">
              <a:xfrm>
                <a:off x="2075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43" name="Rectangle 1453"/>
              <p:cNvSpPr>
                <a:spLocks noChangeArrowheads="1"/>
              </p:cNvSpPr>
              <p:nvPr/>
            </p:nvSpPr>
            <p:spPr bwMode="auto">
              <a:xfrm>
                <a:off x="2060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44" name="Rectangle 1454"/>
              <p:cNvSpPr>
                <a:spLocks noChangeArrowheads="1"/>
              </p:cNvSpPr>
              <p:nvPr/>
            </p:nvSpPr>
            <p:spPr bwMode="auto">
              <a:xfrm>
                <a:off x="2069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45" name="Rectangle 1455"/>
              <p:cNvSpPr>
                <a:spLocks noChangeArrowheads="1"/>
              </p:cNvSpPr>
              <p:nvPr/>
            </p:nvSpPr>
            <p:spPr bwMode="auto">
              <a:xfrm>
                <a:off x="2078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46" name="Rectangle 1456"/>
              <p:cNvSpPr>
                <a:spLocks noChangeArrowheads="1"/>
              </p:cNvSpPr>
              <p:nvPr/>
            </p:nvSpPr>
            <p:spPr bwMode="auto">
              <a:xfrm>
                <a:off x="2060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47" name="Rectangle 1457"/>
              <p:cNvSpPr>
                <a:spLocks noChangeArrowheads="1"/>
              </p:cNvSpPr>
              <p:nvPr/>
            </p:nvSpPr>
            <p:spPr bwMode="auto">
              <a:xfrm>
                <a:off x="2069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48" name="Rectangle 1458"/>
              <p:cNvSpPr>
                <a:spLocks noChangeArrowheads="1"/>
              </p:cNvSpPr>
              <p:nvPr/>
            </p:nvSpPr>
            <p:spPr bwMode="auto">
              <a:xfrm>
                <a:off x="2078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49" name="Rectangle 1459"/>
              <p:cNvSpPr>
                <a:spLocks noChangeArrowheads="1"/>
              </p:cNvSpPr>
              <p:nvPr/>
            </p:nvSpPr>
            <p:spPr bwMode="auto">
              <a:xfrm>
                <a:off x="2060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50" name="Rectangle 1460"/>
              <p:cNvSpPr>
                <a:spLocks noChangeArrowheads="1"/>
              </p:cNvSpPr>
              <p:nvPr/>
            </p:nvSpPr>
            <p:spPr bwMode="auto">
              <a:xfrm>
                <a:off x="2069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51" name="Rectangle 1461"/>
              <p:cNvSpPr>
                <a:spLocks noChangeArrowheads="1"/>
              </p:cNvSpPr>
              <p:nvPr/>
            </p:nvSpPr>
            <p:spPr bwMode="auto">
              <a:xfrm>
                <a:off x="2078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52" name="Rectangle 1462"/>
              <p:cNvSpPr>
                <a:spLocks noChangeArrowheads="1"/>
              </p:cNvSpPr>
              <p:nvPr/>
            </p:nvSpPr>
            <p:spPr bwMode="auto">
              <a:xfrm>
                <a:off x="2063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53" name="Rectangle 1463"/>
              <p:cNvSpPr>
                <a:spLocks noChangeArrowheads="1"/>
              </p:cNvSpPr>
              <p:nvPr/>
            </p:nvSpPr>
            <p:spPr bwMode="auto">
              <a:xfrm>
                <a:off x="2072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54" name="Rectangle 1464"/>
              <p:cNvSpPr>
                <a:spLocks noChangeArrowheads="1"/>
              </p:cNvSpPr>
              <p:nvPr/>
            </p:nvSpPr>
            <p:spPr bwMode="auto">
              <a:xfrm>
                <a:off x="2075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55" name="Rectangle 1465"/>
              <p:cNvSpPr>
                <a:spLocks noChangeArrowheads="1"/>
              </p:cNvSpPr>
              <p:nvPr/>
            </p:nvSpPr>
            <p:spPr bwMode="auto">
              <a:xfrm>
                <a:off x="2063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56" name="Rectangle 1466"/>
              <p:cNvSpPr>
                <a:spLocks noChangeArrowheads="1"/>
              </p:cNvSpPr>
              <p:nvPr/>
            </p:nvSpPr>
            <p:spPr bwMode="auto">
              <a:xfrm>
                <a:off x="2066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57" name="Rectangle 1467"/>
              <p:cNvSpPr>
                <a:spLocks noChangeArrowheads="1"/>
              </p:cNvSpPr>
              <p:nvPr/>
            </p:nvSpPr>
            <p:spPr bwMode="auto">
              <a:xfrm>
                <a:off x="2069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58" name="Rectangle 1468"/>
              <p:cNvSpPr>
                <a:spLocks noChangeArrowheads="1"/>
              </p:cNvSpPr>
              <p:nvPr/>
            </p:nvSpPr>
            <p:spPr bwMode="auto">
              <a:xfrm>
                <a:off x="2072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59" name="Rectangle 1469"/>
              <p:cNvSpPr>
                <a:spLocks noChangeArrowheads="1"/>
              </p:cNvSpPr>
              <p:nvPr/>
            </p:nvSpPr>
            <p:spPr bwMode="auto">
              <a:xfrm>
                <a:off x="2075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60" name="Rectangle 1470"/>
              <p:cNvSpPr>
                <a:spLocks noChangeArrowheads="1"/>
              </p:cNvSpPr>
              <p:nvPr/>
            </p:nvSpPr>
            <p:spPr bwMode="auto">
              <a:xfrm>
                <a:off x="2060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61" name="Rectangle 1471"/>
              <p:cNvSpPr>
                <a:spLocks noChangeArrowheads="1"/>
              </p:cNvSpPr>
              <p:nvPr/>
            </p:nvSpPr>
            <p:spPr bwMode="auto">
              <a:xfrm>
                <a:off x="2078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62" name="Rectangle 1472"/>
              <p:cNvSpPr>
                <a:spLocks noChangeArrowheads="1"/>
              </p:cNvSpPr>
              <p:nvPr/>
            </p:nvSpPr>
            <p:spPr bwMode="auto">
              <a:xfrm>
                <a:off x="2060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63" name="Rectangle 1473"/>
              <p:cNvSpPr>
                <a:spLocks noChangeArrowheads="1"/>
              </p:cNvSpPr>
              <p:nvPr/>
            </p:nvSpPr>
            <p:spPr bwMode="auto">
              <a:xfrm>
                <a:off x="2078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64" name="Rectangle 1474"/>
              <p:cNvSpPr>
                <a:spLocks noChangeArrowheads="1"/>
              </p:cNvSpPr>
              <p:nvPr/>
            </p:nvSpPr>
            <p:spPr bwMode="auto">
              <a:xfrm>
                <a:off x="2060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65" name="Rectangle 1475"/>
              <p:cNvSpPr>
                <a:spLocks noChangeArrowheads="1"/>
              </p:cNvSpPr>
              <p:nvPr/>
            </p:nvSpPr>
            <p:spPr bwMode="auto">
              <a:xfrm>
                <a:off x="2078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66" name="Rectangle 1476"/>
              <p:cNvSpPr>
                <a:spLocks noChangeArrowheads="1"/>
              </p:cNvSpPr>
              <p:nvPr/>
            </p:nvSpPr>
            <p:spPr bwMode="auto">
              <a:xfrm>
                <a:off x="2060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67" name="Rectangle 1477"/>
              <p:cNvSpPr>
                <a:spLocks noChangeArrowheads="1"/>
              </p:cNvSpPr>
              <p:nvPr/>
            </p:nvSpPr>
            <p:spPr bwMode="auto">
              <a:xfrm>
                <a:off x="2078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68" name="Rectangle 1478"/>
              <p:cNvSpPr>
                <a:spLocks noChangeArrowheads="1"/>
              </p:cNvSpPr>
              <p:nvPr/>
            </p:nvSpPr>
            <p:spPr bwMode="auto">
              <a:xfrm>
                <a:off x="2063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69" name="Rectangle 1479"/>
              <p:cNvSpPr>
                <a:spLocks noChangeArrowheads="1"/>
              </p:cNvSpPr>
              <p:nvPr/>
            </p:nvSpPr>
            <p:spPr bwMode="auto">
              <a:xfrm>
                <a:off x="2066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70" name="Rectangle 1480"/>
              <p:cNvSpPr>
                <a:spLocks noChangeArrowheads="1"/>
              </p:cNvSpPr>
              <p:nvPr/>
            </p:nvSpPr>
            <p:spPr bwMode="auto">
              <a:xfrm>
                <a:off x="2069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71" name="Rectangle 1481"/>
              <p:cNvSpPr>
                <a:spLocks noChangeArrowheads="1"/>
              </p:cNvSpPr>
              <p:nvPr/>
            </p:nvSpPr>
            <p:spPr bwMode="auto">
              <a:xfrm>
                <a:off x="2072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72" name="Rectangle 1482"/>
              <p:cNvSpPr>
                <a:spLocks noChangeArrowheads="1"/>
              </p:cNvSpPr>
              <p:nvPr/>
            </p:nvSpPr>
            <p:spPr bwMode="auto">
              <a:xfrm>
                <a:off x="2075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73" name="Rectangle 1483"/>
              <p:cNvSpPr>
                <a:spLocks noChangeArrowheads="1"/>
              </p:cNvSpPr>
              <p:nvPr/>
            </p:nvSpPr>
            <p:spPr bwMode="auto">
              <a:xfrm>
                <a:off x="2163" y="33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74" name="Rectangle 1484"/>
              <p:cNvSpPr>
                <a:spLocks noChangeArrowheads="1"/>
              </p:cNvSpPr>
              <p:nvPr/>
            </p:nvSpPr>
            <p:spPr bwMode="auto">
              <a:xfrm>
                <a:off x="2166" y="33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75" name="Rectangle 1485"/>
              <p:cNvSpPr>
                <a:spLocks noChangeArrowheads="1"/>
              </p:cNvSpPr>
              <p:nvPr/>
            </p:nvSpPr>
            <p:spPr bwMode="auto">
              <a:xfrm>
                <a:off x="2169" y="33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76" name="Rectangle 1486"/>
              <p:cNvSpPr>
                <a:spLocks noChangeArrowheads="1"/>
              </p:cNvSpPr>
              <p:nvPr/>
            </p:nvSpPr>
            <p:spPr bwMode="auto">
              <a:xfrm>
                <a:off x="2172" y="33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77" name="Rectangle 1487"/>
              <p:cNvSpPr>
                <a:spLocks noChangeArrowheads="1"/>
              </p:cNvSpPr>
              <p:nvPr/>
            </p:nvSpPr>
            <p:spPr bwMode="auto">
              <a:xfrm>
                <a:off x="2175" y="33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78" name="Rectangle 1488"/>
              <p:cNvSpPr>
                <a:spLocks noChangeArrowheads="1"/>
              </p:cNvSpPr>
              <p:nvPr/>
            </p:nvSpPr>
            <p:spPr bwMode="auto">
              <a:xfrm>
                <a:off x="2178" y="33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79" name="Rectangle 1489"/>
              <p:cNvSpPr>
                <a:spLocks noChangeArrowheads="1"/>
              </p:cNvSpPr>
              <p:nvPr/>
            </p:nvSpPr>
            <p:spPr bwMode="auto">
              <a:xfrm>
                <a:off x="2181" y="33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80" name="Rectangle 1490"/>
              <p:cNvSpPr>
                <a:spLocks noChangeArrowheads="1"/>
              </p:cNvSpPr>
              <p:nvPr/>
            </p:nvSpPr>
            <p:spPr bwMode="auto">
              <a:xfrm>
                <a:off x="2163" y="33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81" name="Rectangle 1491"/>
              <p:cNvSpPr>
                <a:spLocks noChangeArrowheads="1"/>
              </p:cNvSpPr>
              <p:nvPr/>
            </p:nvSpPr>
            <p:spPr bwMode="auto">
              <a:xfrm>
                <a:off x="2181" y="33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82" name="Rectangle 1492"/>
              <p:cNvSpPr>
                <a:spLocks noChangeArrowheads="1"/>
              </p:cNvSpPr>
              <p:nvPr/>
            </p:nvSpPr>
            <p:spPr bwMode="auto">
              <a:xfrm>
                <a:off x="2163" y="33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83" name="Rectangle 1493"/>
              <p:cNvSpPr>
                <a:spLocks noChangeArrowheads="1"/>
              </p:cNvSpPr>
              <p:nvPr/>
            </p:nvSpPr>
            <p:spPr bwMode="auto">
              <a:xfrm>
                <a:off x="2181" y="33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84" name="Rectangle 1494"/>
              <p:cNvSpPr>
                <a:spLocks noChangeArrowheads="1"/>
              </p:cNvSpPr>
              <p:nvPr/>
            </p:nvSpPr>
            <p:spPr bwMode="auto">
              <a:xfrm>
                <a:off x="2166" y="33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85" name="Rectangle 1495"/>
              <p:cNvSpPr>
                <a:spLocks noChangeArrowheads="1"/>
              </p:cNvSpPr>
              <p:nvPr/>
            </p:nvSpPr>
            <p:spPr bwMode="auto">
              <a:xfrm>
                <a:off x="2178" y="33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86" name="Rectangle 1496"/>
              <p:cNvSpPr>
                <a:spLocks noChangeArrowheads="1"/>
              </p:cNvSpPr>
              <p:nvPr/>
            </p:nvSpPr>
            <p:spPr bwMode="auto">
              <a:xfrm>
                <a:off x="2169" y="33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87" name="Rectangle 1497"/>
              <p:cNvSpPr>
                <a:spLocks noChangeArrowheads="1"/>
              </p:cNvSpPr>
              <p:nvPr/>
            </p:nvSpPr>
            <p:spPr bwMode="auto">
              <a:xfrm>
                <a:off x="2172" y="33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88" name="Rectangle 1498"/>
              <p:cNvSpPr>
                <a:spLocks noChangeArrowheads="1"/>
              </p:cNvSpPr>
              <p:nvPr/>
            </p:nvSpPr>
            <p:spPr bwMode="auto">
              <a:xfrm>
                <a:off x="2175" y="33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89" name="Rectangle 1499"/>
              <p:cNvSpPr>
                <a:spLocks noChangeArrowheads="1"/>
              </p:cNvSpPr>
              <p:nvPr/>
            </p:nvSpPr>
            <p:spPr bwMode="auto">
              <a:xfrm>
                <a:off x="2169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90" name="Rectangle 1500"/>
              <p:cNvSpPr>
                <a:spLocks noChangeArrowheads="1"/>
              </p:cNvSpPr>
              <p:nvPr/>
            </p:nvSpPr>
            <p:spPr bwMode="auto">
              <a:xfrm>
                <a:off x="2181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91" name="Rectangle 1501"/>
              <p:cNvSpPr>
                <a:spLocks noChangeArrowheads="1"/>
              </p:cNvSpPr>
              <p:nvPr/>
            </p:nvSpPr>
            <p:spPr bwMode="auto">
              <a:xfrm>
                <a:off x="2172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92" name="Rectangle 1502"/>
              <p:cNvSpPr>
                <a:spLocks noChangeArrowheads="1"/>
              </p:cNvSpPr>
              <p:nvPr/>
            </p:nvSpPr>
            <p:spPr bwMode="auto">
              <a:xfrm>
                <a:off x="2178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93" name="Rectangle 1503"/>
              <p:cNvSpPr>
                <a:spLocks noChangeArrowheads="1"/>
              </p:cNvSpPr>
              <p:nvPr/>
            </p:nvSpPr>
            <p:spPr bwMode="auto">
              <a:xfrm>
                <a:off x="2175" y="333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94" name="Rectangle 1504"/>
              <p:cNvSpPr>
                <a:spLocks noChangeArrowheads="1"/>
              </p:cNvSpPr>
              <p:nvPr/>
            </p:nvSpPr>
            <p:spPr bwMode="auto">
              <a:xfrm>
                <a:off x="2172" y="33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95" name="Rectangle 1505"/>
              <p:cNvSpPr>
                <a:spLocks noChangeArrowheads="1"/>
              </p:cNvSpPr>
              <p:nvPr/>
            </p:nvSpPr>
            <p:spPr bwMode="auto">
              <a:xfrm>
                <a:off x="2178" y="33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96" name="Rectangle 1506"/>
              <p:cNvSpPr>
                <a:spLocks noChangeArrowheads="1"/>
              </p:cNvSpPr>
              <p:nvPr/>
            </p:nvSpPr>
            <p:spPr bwMode="auto">
              <a:xfrm>
                <a:off x="2169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97" name="Rectangle 1507"/>
              <p:cNvSpPr>
                <a:spLocks noChangeArrowheads="1"/>
              </p:cNvSpPr>
              <p:nvPr/>
            </p:nvSpPr>
            <p:spPr bwMode="auto">
              <a:xfrm>
                <a:off x="2181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98" name="Rectangle 1508"/>
              <p:cNvSpPr>
                <a:spLocks noChangeArrowheads="1"/>
              </p:cNvSpPr>
              <p:nvPr/>
            </p:nvSpPr>
            <p:spPr bwMode="auto">
              <a:xfrm>
                <a:off x="2172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99" name="Rectangle 1509"/>
              <p:cNvSpPr>
                <a:spLocks noChangeArrowheads="1"/>
              </p:cNvSpPr>
              <p:nvPr/>
            </p:nvSpPr>
            <p:spPr bwMode="auto">
              <a:xfrm>
                <a:off x="2175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00" name="Rectangle 1510"/>
              <p:cNvSpPr>
                <a:spLocks noChangeArrowheads="1"/>
              </p:cNvSpPr>
              <p:nvPr/>
            </p:nvSpPr>
            <p:spPr bwMode="auto">
              <a:xfrm>
                <a:off x="2178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01" name="Rectangle 1511"/>
              <p:cNvSpPr>
                <a:spLocks noChangeArrowheads="1"/>
              </p:cNvSpPr>
              <p:nvPr/>
            </p:nvSpPr>
            <p:spPr bwMode="auto">
              <a:xfrm>
                <a:off x="2169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02" name="Rectangle 1512"/>
              <p:cNvSpPr>
                <a:spLocks noChangeArrowheads="1"/>
              </p:cNvSpPr>
              <p:nvPr/>
            </p:nvSpPr>
            <p:spPr bwMode="auto">
              <a:xfrm>
                <a:off x="2181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03" name="Rectangle 1513"/>
              <p:cNvSpPr>
                <a:spLocks noChangeArrowheads="1"/>
              </p:cNvSpPr>
              <p:nvPr/>
            </p:nvSpPr>
            <p:spPr bwMode="auto">
              <a:xfrm>
                <a:off x="2169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04" name="Rectangle 1514"/>
              <p:cNvSpPr>
                <a:spLocks noChangeArrowheads="1"/>
              </p:cNvSpPr>
              <p:nvPr/>
            </p:nvSpPr>
            <p:spPr bwMode="auto">
              <a:xfrm>
                <a:off x="2181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05" name="Rectangle 1515"/>
              <p:cNvSpPr>
                <a:spLocks noChangeArrowheads="1"/>
              </p:cNvSpPr>
              <p:nvPr/>
            </p:nvSpPr>
            <p:spPr bwMode="auto">
              <a:xfrm>
                <a:off x="2172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06" name="Rectangle 1516"/>
              <p:cNvSpPr>
                <a:spLocks noChangeArrowheads="1"/>
              </p:cNvSpPr>
              <p:nvPr/>
            </p:nvSpPr>
            <p:spPr bwMode="auto">
              <a:xfrm>
                <a:off x="2178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07" name="Rectangle 1517"/>
              <p:cNvSpPr>
                <a:spLocks noChangeArrowheads="1"/>
              </p:cNvSpPr>
              <p:nvPr/>
            </p:nvSpPr>
            <p:spPr bwMode="auto">
              <a:xfrm>
                <a:off x="2172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08" name="Rectangle 1518"/>
              <p:cNvSpPr>
                <a:spLocks noChangeArrowheads="1"/>
              </p:cNvSpPr>
              <p:nvPr/>
            </p:nvSpPr>
            <p:spPr bwMode="auto">
              <a:xfrm>
                <a:off x="2175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09" name="Rectangle 1519"/>
              <p:cNvSpPr>
                <a:spLocks noChangeArrowheads="1"/>
              </p:cNvSpPr>
              <p:nvPr/>
            </p:nvSpPr>
            <p:spPr bwMode="auto">
              <a:xfrm>
                <a:off x="2178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10" name="Rectangle 1520"/>
              <p:cNvSpPr>
                <a:spLocks noChangeArrowheads="1"/>
              </p:cNvSpPr>
              <p:nvPr/>
            </p:nvSpPr>
            <p:spPr bwMode="auto">
              <a:xfrm>
                <a:off x="2169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11" name="Rectangle 1521"/>
              <p:cNvSpPr>
                <a:spLocks noChangeArrowheads="1"/>
              </p:cNvSpPr>
              <p:nvPr/>
            </p:nvSpPr>
            <p:spPr bwMode="auto">
              <a:xfrm>
                <a:off x="2181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12" name="Rectangle 1522"/>
              <p:cNvSpPr>
                <a:spLocks noChangeArrowheads="1"/>
              </p:cNvSpPr>
              <p:nvPr/>
            </p:nvSpPr>
            <p:spPr bwMode="auto">
              <a:xfrm>
                <a:off x="2169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13" name="Rectangle 1523"/>
              <p:cNvSpPr>
                <a:spLocks noChangeArrowheads="1"/>
              </p:cNvSpPr>
              <p:nvPr/>
            </p:nvSpPr>
            <p:spPr bwMode="auto">
              <a:xfrm>
                <a:off x="2181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14" name="Rectangle 1524"/>
              <p:cNvSpPr>
                <a:spLocks noChangeArrowheads="1"/>
              </p:cNvSpPr>
              <p:nvPr/>
            </p:nvSpPr>
            <p:spPr bwMode="auto">
              <a:xfrm>
                <a:off x="2172" y="32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15" name="Rectangle 1525"/>
              <p:cNvSpPr>
                <a:spLocks noChangeArrowheads="1"/>
              </p:cNvSpPr>
              <p:nvPr/>
            </p:nvSpPr>
            <p:spPr bwMode="auto">
              <a:xfrm>
                <a:off x="2175" y="32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16" name="Rectangle 1526"/>
              <p:cNvSpPr>
                <a:spLocks noChangeArrowheads="1"/>
              </p:cNvSpPr>
              <p:nvPr/>
            </p:nvSpPr>
            <p:spPr bwMode="auto">
              <a:xfrm>
                <a:off x="2178" y="32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17" name="Rectangle 1527"/>
              <p:cNvSpPr>
                <a:spLocks noChangeArrowheads="1"/>
              </p:cNvSpPr>
              <p:nvPr/>
            </p:nvSpPr>
            <p:spPr bwMode="auto">
              <a:xfrm>
                <a:off x="2169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18" name="Rectangle 1528"/>
              <p:cNvSpPr>
                <a:spLocks noChangeArrowheads="1"/>
              </p:cNvSpPr>
              <p:nvPr/>
            </p:nvSpPr>
            <p:spPr bwMode="auto">
              <a:xfrm>
                <a:off x="2172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19" name="Rectangle 1529"/>
              <p:cNvSpPr>
                <a:spLocks noChangeArrowheads="1"/>
              </p:cNvSpPr>
              <p:nvPr/>
            </p:nvSpPr>
            <p:spPr bwMode="auto">
              <a:xfrm>
                <a:off x="2175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20" name="Rectangle 1530"/>
              <p:cNvSpPr>
                <a:spLocks noChangeArrowheads="1"/>
              </p:cNvSpPr>
              <p:nvPr/>
            </p:nvSpPr>
            <p:spPr bwMode="auto">
              <a:xfrm>
                <a:off x="2178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21" name="Rectangle 1531"/>
              <p:cNvSpPr>
                <a:spLocks noChangeArrowheads="1"/>
              </p:cNvSpPr>
              <p:nvPr/>
            </p:nvSpPr>
            <p:spPr bwMode="auto">
              <a:xfrm>
                <a:off x="2181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22" name="Rectangle 1532"/>
              <p:cNvSpPr>
                <a:spLocks noChangeArrowheads="1"/>
              </p:cNvSpPr>
              <p:nvPr/>
            </p:nvSpPr>
            <p:spPr bwMode="auto">
              <a:xfrm>
                <a:off x="2169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23" name="Rectangle 1533"/>
              <p:cNvSpPr>
                <a:spLocks noChangeArrowheads="1"/>
              </p:cNvSpPr>
              <p:nvPr/>
            </p:nvSpPr>
            <p:spPr bwMode="auto">
              <a:xfrm>
                <a:off x="2169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24" name="Rectangle 1534"/>
              <p:cNvSpPr>
                <a:spLocks noChangeArrowheads="1"/>
              </p:cNvSpPr>
              <p:nvPr/>
            </p:nvSpPr>
            <p:spPr bwMode="auto">
              <a:xfrm>
                <a:off x="2172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25" name="Rectangle 1535"/>
              <p:cNvSpPr>
                <a:spLocks noChangeArrowheads="1"/>
              </p:cNvSpPr>
              <p:nvPr/>
            </p:nvSpPr>
            <p:spPr bwMode="auto">
              <a:xfrm>
                <a:off x="2175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26" name="Rectangle 1536"/>
              <p:cNvSpPr>
                <a:spLocks noChangeArrowheads="1"/>
              </p:cNvSpPr>
              <p:nvPr/>
            </p:nvSpPr>
            <p:spPr bwMode="auto">
              <a:xfrm>
                <a:off x="2178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27" name="Rectangle 1537"/>
              <p:cNvSpPr>
                <a:spLocks noChangeArrowheads="1"/>
              </p:cNvSpPr>
              <p:nvPr/>
            </p:nvSpPr>
            <p:spPr bwMode="auto">
              <a:xfrm>
                <a:off x="2181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28" name="Rectangle 1538"/>
              <p:cNvSpPr>
                <a:spLocks noChangeArrowheads="1"/>
              </p:cNvSpPr>
              <p:nvPr/>
            </p:nvSpPr>
            <p:spPr bwMode="auto">
              <a:xfrm>
                <a:off x="2169" y="3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29" name="Rectangle 1539"/>
              <p:cNvSpPr>
                <a:spLocks noChangeArrowheads="1"/>
              </p:cNvSpPr>
              <p:nvPr/>
            </p:nvSpPr>
            <p:spPr bwMode="auto">
              <a:xfrm>
                <a:off x="2163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30" name="Rectangle 1540"/>
              <p:cNvSpPr>
                <a:spLocks noChangeArrowheads="1"/>
              </p:cNvSpPr>
              <p:nvPr/>
            </p:nvSpPr>
            <p:spPr bwMode="auto">
              <a:xfrm>
                <a:off x="2166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31" name="Rectangle 1541"/>
              <p:cNvSpPr>
                <a:spLocks noChangeArrowheads="1"/>
              </p:cNvSpPr>
              <p:nvPr/>
            </p:nvSpPr>
            <p:spPr bwMode="auto">
              <a:xfrm>
                <a:off x="2169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32" name="Rectangle 1542"/>
              <p:cNvSpPr>
                <a:spLocks noChangeArrowheads="1"/>
              </p:cNvSpPr>
              <p:nvPr/>
            </p:nvSpPr>
            <p:spPr bwMode="auto">
              <a:xfrm>
                <a:off x="2172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33" name="Rectangle 1543"/>
              <p:cNvSpPr>
                <a:spLocks noChangeArrowheads="1"/>
              </p:cNvSpPr>
              <p:nvPr/>
            </p:nvSpPr>
            <p:spPr bwMode="auto">
              <a:xfrm>
                <a:off x="2175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34" name="Rectangle 1544"/>
              <p:cNvSpPr>
                <a:spLocks noChangeArrowheads="1"/>
              </p:cNvSpPr>
              <p:nvPr/>
            </p:nvSpPr>
            <p:spPr bwMode="auto">
              <a:xfrm>
                <a:off x="2178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35" name="Rectangle 1545"/>
              <p:cNvSpPr>
                <a:spLocks noChangeArrowheads="1"/>
              </p:cNvSpPr>
              <p:nvPr/>
            </p:nvSpPr>
            <p:spPr bwMode="auto">
              <a:xfrm>
                <a:off x="2181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36" name="Rectangle 1546"/>
              <p:cNvSpPr>
                <a:spLocks noChangeArrowheads="1"/>
              </p:cNvSpPr>
              <p:nvPr/>
            </p:nvSpPr>
            <p:spPr bwMode="auto">
              <a:xfrm>
                <a:off x="2169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37" name="Rectangle 1547"/>
              <p:cNvSpPr>
                <a:spLocks noChangeArrowheads="1"/>
              </p:cNvSpPr>
              <p:nvPr/>
            </p:nvSpPr>
            <p:spPr bwMode="auto">
              <a:xfrm>
                <a:off x="2181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38" name="Rectangle 1548"/>
              <p:cNvSpPr>
                <a:spLocks noChangeArrowheads="1"/>
              </p:cNvSpPr>
              <p:nvPr/>
            </p:nvSpPr>
            <p:spPr bwMode="auto">
              <a:xfrm>
                <a:off x="2169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39" name="Rectangle 1549"/>
              <p:cNvSpPr>
                <a:spLocks noChangeArrowheads="1"/>
              </p:cNvSpPr>
              <p:nvPr/>
            </p:nvSpPr>
            <p:spPr bwMode="auto">
              <a:xfrm>
                <a:off x="2172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40" name="Rectangle 1550"/>
              <p:cNvSpPr>
                <a:spLocks noChangeArrowheads="1"/>
              </p:cNvSpPr>
              <p:nvPr/>
            </p:nvSpPr>
            <p:spPr bwMode="auto">
              <a:xfrm>
                <a:off x="2175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41" name="Rectangle 1551"/>
              <p:cNvSpPr>
                <a:spLocks noChangeArrowheads="1"/>
              </p:cNvSpPr>
              <p:nvPr/>
            </p:nvSpPr>
            <p:spPr bwMode="auto">
              <a:xfrm>
                <a:off x="2178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42" name="Rectangle 1552"/>
              <p:cNvSpPr>
                <a:spLocks noChangeArrowheads="1"/>
              </p:cNvSpPr>
              <p:nvPr/>
            </p:nvSpPr>
            <p:spPr bwMode="auto">
              <a:xfrm>
                <a:off x="2181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43" name="Rectangle 1553"/>
              <p:cNvSpPr>
                <a:spLocks noChangeArrowheads="1"/>
              </p:cNvSpPr>
              <p:nvPr/>
            </p:nvSpPr>
            <p:spPr bwMode="auto">
              <a:xfrm>
                <a:off x="2169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44" name="Rectangle 1554"/>
              <p:cNvSpPr>
                <a:spLocks noChangeArrowheads="1"/>
              </p:cNvSpPr>
              <p:nvPr/>
            </p:nvSpPr>
            <p:spPr bwMode="auto">
              <a:xfrm>
                <a:off x="2172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45" name="Rectangle 1555"/>
              <p:cNvSpPr>
                <a:spLocks noChangeArrowheads="1"/>
              </p:cNvSpPr>
              <p:nvPr/>
            </p:nvSpPr>
            <p:spPr bwMode="auto">
              <a:xfrm>
                <a:off x="2175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46" name="Rectangle 1556"/>
              <p:cNvSpPr>
                <a:spLocks noChangeArrowheads="1"/>
              </p:cNvSpPr>
              <p:nvPr/>
            </p:nvSpPr>
            <p:spPr bwMode="auto">
              <a:xfrm>
                <a:off x="2178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47" name="Rectangle 1557"/>
              <p:cNvSpPr>
                <a:spLocks noChangeArrowheads="1"/>
              </p:cNvSpPr>
              <p:nvPr/>
            </p:nvSpPr>
            <p:spPr bwMode="auto">
              <a:xfrm>
                <a:off x="2169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48" name="Rectangle 1558"/>
              <p:cNvSpPr>
                <a:spLocks noChangeArrowheads="1"/>
              </p:cNvSpPr>
              <p:nvPr/>
            </p:nvSpPr>
            <p:spPr bwMode="auto">
              <a:xfrm>
                <a:off x="2181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49" name="Rectangle 1559"/>
              <p:cNvSpPr>
                <a:spLocks noChangeArrowheads="1"/>
              </p:cNvSpPr>
              <p:nvPr/>
            </p:nvSpPr>
            <p:spPr bwMode="auto">
              <a:xfrm>
                <a:off x="2169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50" name="Rectangle 1560"/>
              <p:cNvSpPr>
                <a:spLocks noChangeArrowheads="1"/>
              </p:cNvSpPr>
              <p:nvPr/>
            </p:nvSpPr>
            <p:spPr bwMode="auto">
              <a:xfrm>
                <a:off x="2181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51" name="Rectangle 1561"/>
              <p:cNvSpPr>
                <a:spLocks noChangeArrowheads="1"/>
              </p:cNvSpPr>
              <p:nvPr/>
            </p:nvSpPr>
            <p:spPr bwMode="auto">
              <a:xfrm>
                <a:off x="2172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52" name="Rectangle 1562"/>
              <p:cNvSpPr>
                <a:spLocks noChangeArrowheads="1"/>
              </p:cNvSpPr>
              <p:nvPr/>
            </p:nvSpPr>
            <p:spPr bwMode="auto">
              <a:xfrm>
                <a:off x="2175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53" name="Rectangle 1563"/>
              <p:cNvSpPr>
                <a:spLocks noChangeArrowheads="1"/>
              </p:cNvSpPr>
              <p:nvPr/>
            </p:nvSpPr>
            <p:spPr bwMode="auto">
              <a:xfrm>
                <a:off x="2178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54" name="Rectangle 1564"/>
              <p:cNvSpPr>
                <a:spLocks noChangeArrowheads="1"/>
              </p:cNvSpPr>
              <p:nvPr/>
            </p:nvSpPr>
            <p:spPr bwMode="auto">
              <a:xfrm>
                <a:off x="2163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55" name="Rectangle 1565"/>
              <p:cNvSpPr>
                <a:spLocks noChangeArrowheads="1"/>
              </p:cNvSpPr>
              <p:nvPr/>
            </p:nvSpPr>
            <p:spPr bwMode="auto">
              <a:xfrm>
                <a:off x="2166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56" name="Rectangle 1566"/>
              <p:cNvSpPr>
                <a:spLocks noChangeArrowheads="1"/>
              </p:cNvSpPr>
              <p:nvPr/>
            </p:nvSpPr>
            <p:spPr bwMode="auto">
              <a:xfrm>
                <a:off x="2169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57" name="Rectangle 1567"/>
              <p:cNvSpPr>
                <a:spLocks noChangeArrowheads="1"/>
              </p:cNvSpPr>
              <p:nvPr/>
            </p:nvSpPr>
            <p:spPr bwMode="auto">
              <a:xfrm>
                <a:off x="2172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58" name="Rectangle 1568"/>
              <p:cNvSpPr>
                <a:spLocks noChangeArrowheads="1"/>
              </p:cNvSpPr>
              <p:nvPr/>
            </p:nvSpPr>
            <p:spPr bwMode="auto">
              <a:xfrm>
                <a:off x="2175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59" name="Rectangle 1569"/>
              <p:cNvSpPr>
                <a:spLocks noChangeArrowheads="1"/>
              </p:cNvSpPr>
              <p:nvPr/>
            </p:nvSpPr>
            <p:spPr bwMode="auto">
              <a:xfrm>
                <a:off x="2178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60" name="Rectangle 1570"/>
              <p:cNvSpPr>
                <a:spLocks noChangeArrowheads="1"/>
              </p:cNvSpPr>
              <p:nvPr/>
            </p:nvSpPr>
            <p:spPr bwMode="auto">
              <a:xfrm>
                <a:off x="2181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61" name="Rectangle 1571"/>
              <p:cNvSpPr>
                <a:spLocks noChangeArrowheads="1"/>
              </p:cNvSpPr>
              <p:nvPr/>
            </p:nvSpPr>
            <p:spPr bwMode="auto">
              <a:xfrm>
                <a:off x="2181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62" name="Rectangle 1572"/>
              <p:cNvSpPr>
                <a:spLocks noChangeArrowheads="1"/>
              </p:cNvSpPr>
              <p:nvPr/>
            </p:nvSpPr>
            <p:spPr bwMode="auto">
              <a:xfrm>
                <a:off x="2184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63" name="Rectangle 1573"/>
              <p:cNvSpPr>
                <a:spLocks noChangeArrowheads="1"/>
              </p:cNvSpPr>
              <p:nvPr/>
            </p:nvSpPr>
            <p:spPr bwMode="auto">
              <a:xfrm>
                <a:off x="2163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64" name="Rectangle 1574"/>
              <p:cNvSpPr>
                <a:spLocks noChangeArrowheads="1"/>
              </p:cNvSpPr>
              <p:nvPr/>
            </p:nvSpPr>
            <p:spPr bwMode="auto">
              <a:xfrm>
                <a:off x="2169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65" name="Rectangle 1575"/>
              <p:cNvSpPr>
                <a:spLocks noChangeArrowheads="1"/>
              </p:cNvSpPr>
              <p:nvPr/>
            </p:nvSpPr>
            <p:spPr bwMode="auto">
              <a:xfrm>
                <a:off x="2172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66" name="Rectangle 1576"/>
              <p:cNvSpPr>
                <a:spLocks noChangeArrowheads="1"/>
              </p:cNvSpPr>
              <p:nvPr/>
            </p:nvSpPr>
            <p:spPr bwMode="auto">
              <a:xfrm>
                <a:off x="2175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67" name="Rectangle 1577"/>
              <p:cNvSpPr>
                <a:spLocks noChangeArrowheads="1"/>
              </p:cNvSpPr>
              <p:nvPr/>
            </p:nvSpPr>
            <p:spPr bwMode="auto">
              <a:xfrm>
                <a:off x="2178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68" name="Rectangle 1578"/>
              <p:cNvSpPr>
                <a:spLocks noChangeArrowheads="1"/>
              </p:cNvSpPr>
              <p:nvPr/>
            </p:nvSpPr>
            <p:spPr bwMode="auto">
              <a:xfrm>
                <a:off x="2181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69" name="Rectangle 1579"/>
              <p:cNvSpPr>
                <a:spLocks noChangeArrowheads="1"/>
              </p:cNvSpPr>
              <p:nvPr/>
            </p:nvSpPr>
            <p:spPr bwMode="auto">
              <a:xfrm>
                <a:off x="2166" y="31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70" name="Rectangle 1580"/>
              <p:cNvSpPr>
                <a:spLocks noChangeArrowheads="1"/>
              </p:cNvSpPr>
              <p:nvPr/>
            </p:nvSpPr>
            <p:spPr bwMode="auto">
              <a:xfrm>
                <a:off x="2169" y="31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71" name="Rectangle 1581"/>
              <p:cNvSpPr>
                <a:spLocks noChangeArrowheads="1"/>
              </p:cNvSpPr>
              <p:nvPr/>
            </p:nvSpPr>
            <p:spPr bwMode="auto">
              <a:xfrm>
                <a:off x="2172" y="31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72" name="Rectangle 1582"/>
              <p:cNvSpPr>
                <a:spLocks noChangeArrowheads="1"/>
              </p:cNvSpPr>
              <p:nvPr/>
            </p:nvSpPr>
            <p:spPr bwMode="auto">
              <a:xfrm>
                <a:off x="2178" y="31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73" name="Rectangle 1583"/>
              <p:cNvSpPr>
                <a:spLocks noChangeArrowheads="1"/>
              </p:cNvSpPr>
              <p:nvPr/>
            </p:nvSpPr>
            <p:spPr bwMode="auto">
              <a:xfrm>
                <a:off x="2163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74" name="Rectangle 1584"/>
              <p:cNvSpPr>
                <a:spLocks noChangeArrowheads="1"/>
              </p:cNvSpPr>
              <p:nvPr/>
            </p:nvSpPr>
            <p:spPr bwMode="auto">
              <a:xfrm>
                <a:off x="2175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75" name="Rectangle 1585"/>
              <p:cNvSpPr>
                <a:spLocks noChangeArrowheads="1"/>
              </p:cNvSpPr>
              <p:nvPr/>
            </p:nvSpPr>
            <p:spPr bwMode="auto">
              <a:xfrm>
                <a:off x="2181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76" name="Rectangle 1586"/>
              <p:cNvSpPr>
                <a:spLocks noChangeArrowheads="1"/>
              </p:cNvSpPr>
              <p:nvPr/>
            </p:nvSpPr>
            <p:spPr bwMode="auto">
              <a:xfrm>
                <a:off x="2163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77" name="Rectangle 1587"/>
              <p:cNvSpPr>
                <a:spLocks noChangeArrowheads="1"/>
              </p:cNvSpPr>
              <p:nvPr/>
            </p:nvSpPr>
            <p:spPr bwMode="auto">
              <a:xfrm>
                <a:off x="2175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78" name="Rectangle 1588"/>
              <p:cNvSpPr>
                <a:spLocks noChangeArrowheads="1"/>
              </p:cNvSpPr>
              <p:nvPr/>
            </p:nvSpPr>
            <p:spPr bwMode="auto">
              <a:xfrm>
                <a:off x="2181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79" name="Rectangle 1589"/>
              <p:cNvSpPr>
                <a:spLocks noChangeArrowheads="1"/>
              </p:cNvSpPr>
              <p:nvPr/>
            </p:nvSpPr>
            <p:spPr bwMode="auto">
              <a:xfrm>
                <a:off x="2163" y="31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80" name="Rectangle 1590"/>
              <p:cNvSpPr>
                <a:spLocks noChangeArrowheads="1"/>
              </p:cNvSpPr>
              <p:nvPr/>
            </p:nvSpPr>
            <p:spPr bwMode="auto">
              <a:xfrm>
                <a:off x="2175" y="31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81" name="Rectangle 1591"/>
              <p:cNvSpPr>
                <a:spLocks noChangeArrowheads="1"/>
              </p:cNvSpPr>
              <p:nvPr/>
            </p:nvSpPr>
            <p:spPr bwMode="auto">
              <a:xfrm>
                <a:off x="2181" y="31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82" name="Rectangle 1592"/>
              <p:cNvSpPr>
                <a:spLocks noChangeArrowheads="1"/>
              </p:cNvSpPr>
              <p:nvPr/>
            </p:nvSpPr>
            <p:spPr bwMode="auto">
              <a:xfrm>
                <a:off x="2166" y="31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83" name="Rectangle 1593"/>
              <p:cNvSpPr>
                <a:spLocks noChangeArrowheads="1"/>
              </p:cNvSpPr>
              <p:nvPr/>
            </p:nvSpPr>
            <p:spPr bwMode="auto">
              <a:xfrm>
                <a:off x="2169" y="31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84" name="Rectangle 1594"/>
              <p:cNvSpPr>
                <a:spLocks noChangeArrowheads="1"/>
              </p:cNvSpPr>
              <p:nvPr/>
            </p:nvSpPr>
            <p:spPr bwMode="auto">
              <a:xfrm>
                <a:off x="2172" y="31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85" name="Rectangle 1595"/>
              <p:cNvSpPr>
                <a:spLocks noChangeArrowheads="1"/>
              </p:cNvSpPr>
              <p:nvPr/>
            </p:nvSpPr>
            <p:spPr bwMode="auto">
              <a:xfrm>
                <a:off x="2175" y="31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86" name="Rectangle 1596"/>
              <p:cNvSpPr>
                <a:spLocks noChangeArrowheads="1"/>
              </p:cNvSpPr>
              <p:nvPr/>
            </p:nvSpPr>
            <p:spPr bwMode="auto">
              <a:xfrm>
                <a:off x="2178" y="31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87" name="Rectangle 1597"/>
              <p:cNvSpPr>
                <a:spLocks noChangeArrowheads="1"/>
              </p:cNvSpPr>
              <p:nvPr/>
            </p:nvSpPr>
            <p:spPr bwMode="auto">
              <a:xfrm>
                <a:off x="2172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88" name="Rectangle 1598"/>
              <p:cNvSpPr>
                <a:spLocks noChangeArrowheads="1"/>
              </p:cNvSpPr>
              <p:nvPr/>
            </p:nvSpPr>
            <p:spPr bwMode="auto">
              <a:xfrm>
                <a:off x="2175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89" name="Rectangle 1599"/>
              <p:cNvSpPr>
                <a:spLocks noChangeArrowheads="1"/>
              </p:cNvSpPr>
              <p:nvPr/>
            </p:nvSpPr>
            <p:spPr bwMode="auto">
              <a:xfrm>
                <a:off x="2169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90" name="Rectangle 1600"/>
              <p:cNvSpPr>
                <a:spLocks noChangeArrowheads="1"/>
              </p:cNvSpPr>
              <p:nvPr/>
            </p:nvSpPr>
            <p:spPr bwMode="auto">
              <a:xfrm>
                <a:off x="2175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91" name="Rectangle 1601"/>
              <p:cNvSpPr>
                <a:spLocks noChangeArrowheads="1"/>
              </p:cNvSpPr>
              <p:nvPr/>
            </p:nvSpPr>
            <p:spPr bwMode="auto">
              <a:xfrm>
                <a:off x="2166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92" name="Rectangle 1602"/>
              <p:cNvSpPr>
                <a:spLocks noChangeArrowheads="1"/>
              </p:cNvSpPr>
              <p:nvPr/>
            </p:nvSpPr>
            <p:spPr bwMode="auto">
              <a:xfrm>
                <a:off x="2175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93" name="Rectangle 1603"/>
              <p:cNvSpPr>
                <a:spLocks noChangeArrowheads="1"/>
              </p:cNvSpPr>
              <p:nvPr/>
            </p:nvSpPr>
            <p:spPr bwMode="auto">
              <a:xfrm>
                <a:off x="2163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94" name="Rectangle 1604"/>
              <p:cNvSpPr>
                <a:spLocks noChangeArrowheads="1"/>
              </p:cNvSpPr>
              <p:nvPr/>
            </p:nvSpPr>
            <p:spPr bwMode="auto">
              <a:xfrm>
                <a:off x="2175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95" name="Rectangle 1605"/>
              <p:cNvSpPr>
                <a:spLocks noChangeArrowheads="1"/>
              </p:cNvSpPr>
              <p:nvPr/>
            </p:nvSpPr>
            <p:spPr bwMode="auto">
              <a:xfrm>
                <a:off x="2163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96" name="Rectangle 1606"/>
              <p:cNvSpPr>
                <a:spLocks noChangeArrowheads="1"/>
              </p:cNvSpPr>
              <p:nvPr/>
            </p:nvSpPr>
            <p:spPr bwMode="auto">
              <a:xfrm>
                <a:off x="2166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97" name="Rectangle 1607"/>
              <p:cNvSpPr>
                <a:spLocks noChangeArrowheads="1"/>
              </p:cNvSpPr>
              <p:nvPr/>
            </p:nvSpPr>
            <p:spPr bwMode="auto">
              <a:xfrm>
                <a:off x="2169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98" name="Rectangle 1608"/>
              <p:cNvSpPr>
                <a:spLocks noChangeArrowheads="1"/>
              </p:cNvSpPr>
              <p:nvPr/>
            </p:nvSpPr>
            <p:spPr bwMode="auto">
              <a:xfrm>
                <a:off x="2172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99" name="Rectangle 1609"/>
              <p:cNvSpPr>
                <a:spLocks noChangeArrowheads="1"/>
              </p:cNvSpPr>
              <p:nvPr/>
            </p:nvSpPr>
            <p:spPr bwMode="auto">
              <a:xfrm>
                <a:off x="2175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00" name="Rectangle 1610"/>
              <p:cNvSpPr>
                <a:spLocks noChangeArrowheads="1"/>
              </p:cNvSpPr>
              <p:nvPr/>
            </p:nvSpPr>
            <p:spPr bwMode="auto">
              <a:xfrm>
                <a:off x="2178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01" name="Rectangle 1611"/>
              <p:cNvSpPr>
                <a:spLocks noChangeArrowheads="1"/>
              </p:cNvSpPr>
              <p:nvPr/>
            </p:nvSpPr>
            <p:spPr bwMode="auto">
              <a:xfrm>
                <a:off x="2181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13" name="Group 1813"/>
            <p:cNvGrpSpPr>
              <a:grpSpLocks/>
            </p:cNvGrpSpPr>
            <p:nvPr/>
          </p:nvGrpSpPr>
          <p:grpSpPr bwMode="auto">
            <a:xfrm>
              <a:off x="2163" y="2887"/>
              <a:ext cx="121" cy="415"/>
              <a:chOff x="2163" y="2887"/>
              <a:chExt cx="121" cy="415"/>
            </a:xfrm>
          </p:grpSpPr>
          <p:sp>
            <p:nvSpPr>
              <p:cNvPr id="5202" name="Rectangle 1613"/>
              <p:cNvSpPr>
                <a:spLocks noChangeArrowheads="1"/>
              </p:cNvSpPr>
              <p:nvPr/>
            </p:nvSpPr>
            <p:spPr bwMode="auto">
              <a:xfrm>
                <a:off x="2175" y="3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03" name="Rectangle 1614"/>
              <p:cNvSpPr>
                <a:spLocks noChangeArrowheads="1"/>
              </p:cNvSpPr>
              <p:nvPr/>
            </p:nvSpPr>
            <p:spPr bwMode="auto">
              <a:xfrm>
                <a:off x="2166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04" name="Rectangle 1615"/>
              <p:cNvSpPr>
                <a:spLocks noChangeArrowheads="1"/>
              </p:cNvSpPr>
              <p:nvPr/>
            </p:nvSpPr>
            <p:spPr bwMode="auto">
              <a:xfrm>
                <a:off x="2181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05" name="Rectangle 1616"/>
              <p:cNvSpPr>
                <a:spLocks noChangeArrowheads="1"/>
              </p:cNvSpPr>
              <p:nvPr/>
            </p:nvSpPr>
            <p:spPr bwMode="auto">
              <a:xfrm>
                <a:off x="2163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06" name="Rectangle 1617"/>
              <p:cNvSpPr>
                <a:spLocks noChangeArrowheads="1"/>
              </p:cNvSpPr>
              <p:nvPr/>
            </p:nvSpPr>
            <p:spPr bwMode="auto">
              <a:xfrm>
                <a:off x="2178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07" name="Rectangle 1618"/>
              <p:cNvSpPr>
                <a:spLocks noChangeArrowheads="1"/>
              </p:cNvSpPr>
              <p:nvPr/>
            </p:nvSpPr>
            <p:spPr bwMode="auto">
              <a:xfrm>
                <a:off x="2181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08" name="Rectangle 1619"/>
              <p:cNvSpPr>
                <a:spLocks noChangeArrowheads="1"/>
              </p:cNvSpPr>
              <p:nvPr/>
            </p:nvSpPr>
            <p:spPr bwMode="auto">
              <a:xfrm>
                <a:off x="2163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09" name="Rectangle 1620"/>
              <p:cNvSpPr>
                <a:spLocks noChangeArrowheads="1"/>
              </p:cNvSpPr>
              <p:nvPr/>
            </p:nvSpPr>
            <p:spPr bwMode="auto">
              <a:xfrm>
                <a:off x="2175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10" name="Rectangle 1621"/>
              <p:cNvSpPr>
                <a:spLocks noChangeArrowheads="1"/>
              </p:cNvSpPr>
              <p:nvPr/>
            </p:nvSpPr>
            <p:spPr bwMode="auto">
              <a:xfrm>
                <a:off x="2181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11" name="Rectangle 1622"/>
              <p:cNvSpPr>
                <a:spLocks noChangeArrowheads="1"/>
              </p:cNvSpPr>
              <p:nvPr/>
            </p:nvSpPr>
            <p:spPr bwMode="auto">
              <a:xfrm>
                <a:off x="2163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12" name="Rectangle 1623"/>
              <p:cNvSpPr>
                <a:spLocks noChangeArrowheads="1"/>
              </p:cNvSpPr>
              <p:nvPr/>
            </p:nvSpPr>
            <p:spPr bwMode="auto">
              <a:xfrm>
                <a:off x="2172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13" name="Rectangle 1624"/>
              <p:cNvSpPr>
                <a:spLocks noChangeArrowheads="1"/>
              </p:cNvSpPr>
              <p:nvPr/>
            </p:nvSpPr>
            <p:spPr bwMode="auto">
              <a:xfrm>
                <a:off x="2181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14" name="Rectangle 1625"/>
              <p:cNvSpPr>
                <a:spLocks noChangeArrowheads="1"/>
              </p:cNvSpPr>
              <p:nvPr/>
            </p:nvSpPr>
            <p:spPr bwMode="auto">
              <a:xfrm>
                <a:off x="2166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15" name="Rectangle 1626"/>
              <p:cNvSpPr>
                <a:spLocks noChangeArrowheads="1"/>
              </p:cNvSpPr>
              <p:nvPr/>
            </p:nvSpPr>
            <p:spPr bwMode="auto">
              <a:xfrm>
                <a:off x="2169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16" name="Rectangle 1627"/>
              <p:cNvSpPr>
                <a:spLocks noChangeArrowheads="1"/>
              </p:cNvSpPr>
              <p:nvPr/>
            </p:nvSpPr>
            <p:spPr bwMode="auto">
              <a:xfrm>
                <a:off x="2181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17" name="Rectangle 1628"/>
              <p:cNvSpPr>
                <a:spLocks noChangeArrowheads="1"/>
              </p:cNvSpPr>
              <p:nvPr/>
            </p:nvSpPr>
            <p:spPr bwMode="auto">
              <a:xfrm>
                <a:off x="2166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18" name="Rectangle 1629"/>
              <p:cNvSpPr>
                <a:spLocks noChangeArrowheads="1"/>
              </p:cNvSpPr>
              <p:nvPr/>
            </p:nvSpPr>
            <p:spPr bwMode="auto">
              <a:xfrm>
                <a:off x="2169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19" name="Rectangle 1630"/>
              <p:cNvSpPr>
                <a:spLocks noChangeArrowheads="1"/>
              </p:cNvSpPr>
              <p:nvPr/>
            </p:nvSpPr>
            <p:spPr bwMode="auto">
              <a:xfrm>
                <a:off x="2172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20" name="Rectangle 1631"/>
              <p:cNvSpPr>
                <a:spLocks noChangeArrowheads="1"/>
              </p:cNvSpPr>
              <p:nvPr/>
            </p:nvSpPr>
            <p:spPr bwMode="auto">
              <a:xfrm>
                <a:off x="2178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21" name="Rectangle 1632"/>
              <p:cNvSpPr>
                <a:spLocks noChangeArrowheads="1"/>
              </p:cNvSpPr>
              <p:nvPr/>
            </p:nvSpPr>
            <p:spPr bwMode="auto">
              <a:xfrm>
                <a:off x="2163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22" name="Rectangle 1633"/>
              <p:cNvSpPr>
                <a:spLocks noChangeArrowheads="1"/>
              </p:cNvSpPr>
              <p:nvPr/>
            </p:nvSpPr>
            <p:spPr bwMode="auto">
              <a:xfrm>
                <a:off x="2175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23" name="Rectangle 1634"/>
              <p:cNvSpPr>
                <a:spLocks noChangeArrowheads="1"/>
              </p:cNvSpPr>
              <p:nvPr/>
            </p:nvSpPr>
            <p:spPr bwMode="auto">
              <a:xfrm>
                <a:off x="2181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24" name="Rectangle 1635"/>
              <p:cNvSpPr>
                <a:spLocks noChangeArrowheads="1"/>
              </p:cNvSpPr>
              <p:nvPr/>
            </p:nvSpPr>
            <p:spPr bwMode="auto">
              <a:xfrm>
                <a:off x="2163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25" name="Rectangle 1636"/>
              <p:cNvSpPr>
                <a:spLocks noChangeArrowheads="1"/>
              </p:cNvSpPr>
              <p:nvPr/>
            </p:nvSpPr>
            <p:spPr bwMode="auto">
              <a:xfrm>
                <a:off x="2175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26" name="Rectangle 1637"/>
              <p:cNvSpPr>
                <a:spLocks noChangeArrowheads="1"/>
              </p:cNvSpPr>
              <p:nvPr/>
            </p:nvSpPr>
            <p:spPr bwMode="auto">
              <a:xfrm>
                <a:off x="2181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27" name="Rectangle 1638"/>
              <p:cNvSpPr>
                <a:spLocks noChangeArrowheads="1"/>
              </p:cNvSpPr>
              <p:nvPr/>
            </p:nvSpPr>
            <p:spPr bwMode="auto">
              <a:xfrm>
                <a:off x="2163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28" name="Rectangle 1639"/>
              <p:cNvSpPr>
                <a:spLocks noChangeArrowheads="1"/>
              </p:cNvSpPr>
              <p:nvPr/>
            </p:nvSpPr>
            <p:spPr bwMode="auto">
              <a:xfrm>
                <a:off x="2175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29" name="Rectangle 1640"/>
              <p:cNvSpPr>
                <a:spLocks noChangeArrowheads="1"/>
              </p:cNvSpPr>
              <p:nvPr/>
            </p:nvSpPr>
            <p:spPr bwMode="auto">
              <a:xfrm>
                <a:off x="2181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30" name="Rectangle 1641"/>
              <p:cNvSpPr>
                <a:spLocks noChangeArrowheads="1"/>
              </p:cNvSpPr>
              <p:nvPr/>
            </p:nvSpPr>
            <p:spPr bwMode="auto">
              <a:xfrm>
                <a:off x="2166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31" name="Rectangle 1642"/>
              <p:cNvSpPr>
                <a:spLocks noChangeArrowheads="1"/>
              </p:cNvSpPr>
              <p:nvPr/>
            </p:nvSpPr>
            <p:spPr bwMode="auto">
              <a:xfrm>
                <a:off x="2169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32" name="Rectangle 1643"/>
              <p:cNvSpPr>
                <a:spLocks noChangeArrowheads="1"/>
              </p:cNvSpPr>
              <p:nvPr/>
            </p:nvSpPr>
            <p:spPr bwMode="auto">
              <a:xfrm>
                <a:off x="2172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33" name="Rectangle 1644"/>
              <p:cNvSpPr>
                <a:spLocks noChangeArrowheads="1"/>
              </p:cNvSpPr>
              <p:nvPr/>
            </p:nvSpPr>
            <p:spPr bwMode="auto">
              <a:xfrm>
                <a:off x="2175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34" name="Rectangle 1645"/>
              <p:cNvSpPr>
                <a:spLocks noChangeArrowheads="1"/>
              </p:cNvSpPr>
              <p:nvPr/>
            </p:nvSpPr>
            <p:spPr bwMode="auto">
              <a:xfrm>
                <a:off x="2178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35" name="Rectangle 1646"/>
              <p:cNvSpPr>
                <a:spLocks noChangeArrowheads="1"/>
              </p:cNvSpPr>
              <p:nvPr/>
            </p:nvSpPr>
            <p:spPr bwMode="auto">
              <a:xfrm>
                <a:off x="2166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36" name="Rectangle 1647"/>
              <p:cNvSpPr>
                <a:spLocks noChangeArrowheads="1"/>
              </p:cNvSpPr>
              <p:nvPr/>
            </p:nvSpPr>
            <p:spPr bwMode="auto">
              <a:xfrm>
                <a:off x="2178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37" name="Rectangle 1648"/>
              <p:cNvSpPr>
                <a:spLocks noChangeArrowheads="1"/>
              </p:cNvSpPr>
              <p:nvPr/>
            </p:nvSpPr>
            <p:spPr bwMode="auto">
              <a:xfrm>
                <a:off x="2163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38" name="Rectangle 1649"/>
              <p:cNvSpPr>
                <a:spLocks noChangeArrowheads="1"/>
              </p:cNvSpPr>
              <p:nvPr/>
            </p:nvSpPr>
            <p:spPr bwMode="auto">
              <a:xfrm>
                <a:off x="2181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39" name="Rectangle 1650"/>
              <p:cNvSpPr>
                <a:spLocks noChangeArrowheads="1"/>
              </p:cNvSpPr>
              <p:nvPr/>
            </p:nvSpPr>
            <p:spPr bwMode="auto">
              <a:xfrm>
                <a:off x="2163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40" name="Rectangle 1651"/>
              <p:cNvSpPr>
                <a:spLocks noChangeArrowheads="1"/>
              </p:cNvSpPr>
              <p:nvPr/>
            </p:nvSpPr>
            <p:spPr bwMode="auto">
              <a:xfrm>
                <a:off x="2172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41" name="Rectangle 1652"/>
              <p:cNvSpPr>
                <a:spLocks noChangeArrowheads="1"/>
              </p:cNvSpPr>
              <p:nvPr/>
            </p:nvSpPr>
            <p:spPr bwMode="auto">
              <a:xfrm>
                <a:off x="2181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42" name="Rectangle 1653"/>
              <p:cNvSpPr>
                <a:spLocks noChangeArrowheads="1"/>
              </p:cNvSpPr>
              <p:nvPr/>
            </p:nvSpPr>
            <p:spPr bwMode="auto">
              <a:xfrm>
                <a:off x="2163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43" name="Rectangle 1654"/>
              <p:cNvSpPr>
                <a:spLocks noChangeArrowheads="1"/>
              </p:cNvSpPr>
              <p:nvPr/>
            </p:nvSpPr>
            <p:spPr bwMode="auto">
              <a:xfrm>
                <a:off x="2172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44" name="Rectangle 1655"/>
              <p:cNvSpPr>
                <a:spLocks noChangeArrowheads="1"/>
              </p:cNvSpPr>
              <p:nvPr/>
            </p:nvSpPr>
            <p:spPr bwMode="auto">
              <a:xfrm>
                <a:off x="2181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45" name="Rectangle 1656"/>
              <p:cNvSpPr>
                <a:spLocks noChangeArrowheads="1"/>
              </p:cNvSpPr>
              <p:nvPr/>
            </p:nvSpPr>
            <p:spPr bwMode="auto">
              <a:xfrm>
                <a:off x="2166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46" name="Rectangle 1657"/>
              <p:cNvSpPr>
                <a:spLocks noChangeArrowheads="1"/>
              </p:cNvSpPr>
              <p:nvPr/>
            </p:nvSpPr>
            <p:spPr bwMode="auto">
              <a:xfrm>
                <a:off x="2169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47" name="Rectangle 1658"/>
              <p:cNvSpPr>
                <a:spLocks noChangeArrowheads="1"/>
              </p:cNvSpPr>
              <p:nvPr/>
            </p:nvSpPr>
            <p:spPr bwMode="auto">
              <a:xfrm>
                <a:off x="2175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48" name="Rectangle 1659"/>
              <p:cNvSpPr>
                <a:spLocks noChangeArrowheads="1"/>
              </p:cNvSpPr>
              <p:nvPr/>
            </p:nvSpPr>
            <p:spPr bwMode="auto">
              <a:xfrm>
                <a:off x="2178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49" name="Rectangle 1660"/>
              <p:cNvSpPr>
                <a:spLocks noChangeArrowheads="1"/>
              </p:cNvSpPr>
              <p:nvPr/>
            </p:nvSpPr>
            <p:spPr bwMode="auto">
              <a:xfrm>
                <a:off x="2181" y="30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50" name="Rectangle 1661"/>
              <p:cNvSpPr>
                <a:spLocks noChangeArrowheads="1"/>
              </p:cNvSpPr>
              <p:nvPr/>
            </p:nvSpPr>
            <p:spPr bwMode="auto">
              <a:xfrm>
                <a:off x="2172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51" name="Rectangle 1662"/>
              <p:cNvSpPr>
                <a:spLocks noChangeArrowheads="1"/>
              </p:cNvSpPr>
              <p:nvPr/>
            </p:nvSpPr>
            <p:spPr bwMode="auto">
              <a:xfrm>
                <a:off x="2175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52" name="Rectangle 1663"/>
              <p:cNvSpPr>
                <a:spLocks noChangeArrowheads="1"/>
              </p:cNvSpPr>
              <p:nvPr/>
            </p:nvSpPr>
            <p:spPr bwMode="auto">
              <a:xfrm>
                <a:off x="2178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53" name="Rectangle 1664"/>
              <p:cNvSpPr>
                <a:spLocks noChangeArrowheads="1"/>
              </p:cNvSpPr>
              <p:nvPr/>
            </p:nvSpPr>
            <p:spPr bwMode="auto">
              <a:xfrm>
                <a:off x="2166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54" name="Rectangle 1665"/>
              <p:cNvSpPr>
                <a:spLocks noChangeArrowheads="1"/>
              </p:cNvSpPr>
              <p:nvPr/>
            </p:nvSpPr>
            <p:spPr bwMode="auto">
              <a:xfrm>
                <a:off x="2169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55" name="Rectangle 1666"/>
              <p:cNvSpPr>
                <a:spLocks noChangeArrowheads="1"/>
              </p:cNvSpPr>
              <p:nvPr/>
            </p:nvSpPr>
            <p:spPr bwMode="auto">
              <a:xfrm>
                <a:off x="2175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56" name="Rectangle 1667"/>
              <p:cNvSpPr>
                <a:spLocks noChangeArrowheads="1"/>
              </p:cNvSpPr>
              <p:nvPr/>
            </p:nvSpPr>
            <p:spPr bwMode="auto">
              <a:xfrm>
                <a:off x="2163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57" name="Rectangle 1668"/>
              <p:cNvSpPr>
                <a:spLocks noChangeArrowheads="1"/>
              </p:cNvSpPr>
              <p:nvPr/>
            </p:nvSpPr>
            <p:spPr bwMode="auto">
              <a:xfrm>
                <a:off x="2175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58" name="Rectangle 1669"/>
              <p:cNvSpPr>
                <a:spLocks noChangeArrowheads="1"/>
              </p:cNvSpPr>
              <p:nvPr/>
            </p:nvSpPr>
            <p:spPr bwMode="auto">
              <a:xfrm>
                <a:off x="2166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59" name="Rectangle 1670"/>
              <p:cNvSpPr>
                <a:spLocks noChangeArrowheads="1"/>
              </p:cNvSpPr>
              <p:nvPr/>
            </p:nvSpPr>
            <p:spPr bwMode="auto">
              <a:xfrm>
                <a:off x="2169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60" name="Rectangle 1671"/>
              <p:cNvSpPr>
                <a:spLocks noChangeArrowheads="1"/>
              </p:cNvSpPr>
              <p:nvPr/>
            </p:nvSpPr>
            <p:spPr bwMode="auto">
              <a:xfrm>
                <a:off x="2175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61" name="Rectangle 1672"/>
              <p:cNvSpPr>
                <a:spLocks noChangeArrowheads="1"/>
              </p:cNvSpPr>
              <p:nvPr/>
            </p:nvSpPr>
            <p:spPr bwMode="auto">
              <a:xfrm>
                <a:off x="2172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62" name="Rectangle 1673"/>
              <p:cNvSpPr>
                <a:spLocks noChangeArrowheads="1"/>
              </p:cNvSpPr>
              <p:nvPr/>
            </p:nvSpPr>
            <p:spPr bwMode="auto">
              <a:xfrm>
                <a:off x="2175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63" name="Rectangle 1674"/>
              <p:cNvSpPr>
                <a:spLocks noChangeArrowheads="1"/>
              </p:cNvSpPr>
              <p:nvPr/>
            </p:nvSpPr>
            <p:spPr bwMode="auto">
              <a:xfrm>
                <a:off x="2178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64" name="Rectangle 1675"/>
              <p:cNvSpPr>
                <a:spLocks noChangeArrowheads="1"/>
              </p:cNvSpPr>
              <p:nvPr/>
            </p:nvSpPr>
            <p:spPr bwMode="auto">
              <a:xfrm>
                <a:off x="2181" y="30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65" name="Rectangle 1676"/>
              <p:cNvSpPr>
                <a:spLocks noChangeArrowheads="1"/>
              </p:cNvSpPr>
              <p:nvPr/>
            </p:nvSpPr>
            <p:spPr bwMode="auto">
              <a:xfrm>
                <a:off x="2181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66" name="Rectangle 1677"/>
              <p:cNvSpPr>
                <a:spLocks noChangeArrowheads="1"/>
              </p:cNvSpPr>
              <p:nvPr/>
            </p:nvSpPr>
            <p:spPr bwMode="auto">
              <a:xfrm>
                <a:off x="2184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67" name="Rectangle 1678"/>
              <p:cNvSpPr>
                <a:spLocks noChangeArrowheads="1"/>
              </p:cNvSpPr>
              <p:nvPr/>
            </p:nvSpPr>
            <p:spPr bwMode="auto">
              <a:xfrm>
                <a:off x="2169" y="30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68" name="Rectangle 1679"/>
              <p:cNvSpPr>
                <a:spLocks noChangeArrowheads="1"/>
              </p:cNvSpPr>
              <p:nvPr/>
            </p:nvSpPr>
            <p:spPr bwMode="auto">
              <a:xfrm>
                <a:off x="2163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69" name="Rectangle 1680"/>
              <p:cNvSpPr>
                <a:spLocks noChangeArrowheads="1"/>
              </p:cNvSpPr>
              <p:nvPr/>
            </p:nvSpPr>
            <p:spPr bwMode="auto">
              <a:xfrm>
                <a:off x="2166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70" name="Rectangle 1681"/>
              <p:cNvSpPr>
                <a:spLocks noChangeArrowheads="1"/>
              </p:cNvSpPr>
              <p:nvPr/>
            </p:nvSpPr>
            <p:spPr bwMode="auto">
              <a:xfrm>
                <a:off x="2169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71" name="Rectangle 1682"/>
              <p:cNvSpPr>
                <a:spLocks noChangeArrowheads="1"/>
              </p:cNvSpPr>
              <p:nvPr/>
            </p:nvSpPr>
            <p:spPr bwMode="auto">
              <a:xfrm>
                <a:off x="2172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72" name="Rectangle 1683"/>
              <p:cNvSpPr>
                <a:spLocks noChangeArrowheads="1"/>
              </p:cNvSpPr>
              <p:nvPr/>
            </p:nvSpPr>
            <p:spPr bwMode="auto">
              <a:xfrm>
                <a:off x="2175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73" name="Rectangle 1684"/>
              <p:cNvSpPr>
                <a:spLocks noChangeArrowheads="1"/>
              </p:cNvSpPr>
              <p:nvPr/>
            </p:nvSpPr>
            <p:spPr bwMode="auto">
              <a:xfrm>
                <a:off x="2178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74" name="Rectangle 1685"/>
              <p:cNvSpPr>
                <a:spLocks noChangeArrowheads="1"/>
              </p:cNvSpPr>
              <p:nvPr/>
            </p:nvSpPr>
            <p:spPr bwMode="auto">
              <a:xfrm>
                <a:off x="2181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75" name="Rectangle 1686"/>
              <p:cNvSpPr>
                <a:spLocks noChangeArrowheads="1"/>
              </p:cNvSpPr>
              <p:nvPr/>
            </p:nvSpPr>
            <p:spPr bwMode="auto">
              <a:xfrm>
                <a:off x="2169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76" name="Rectangle 1687"/>
              <p:cNvSpPr>
                <a:spLocks noChangeArrowheads="1"/>
              </p:cNvSpPr>
              <p:nvPr/>
            </p:nvSpPr>
            <p:spPr bwMode="auto">
              <a:xfrm>
                <a:off x="2181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77" name="Rectangle 1688"/>
              <p:cNvSpPr>
                <a:spLocks noChangeArrowheads="1"/>
              </p:cNvSpPr>
              <p:nvPr/>
            </p:nvSpPr>
            <p:spPr bwMode="auto">
              <a:xfrm>
                <a:off x="2169" y="3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78" name="Rectangle 1689"/>
              <p:cNvSpPr>
                <a:spLocks noChangeArrowheads="1"/>
              </p:cNvSpPr>
              <p:nvPr/>
            </p:nvSpPr>
            <p:spPr bwMode="auto">
              <a:xfrm>
                <a:off x="2181" y="3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79" name="Rectangle 1690"/>
              <p:cNvSpPr>
                <a:spLocks noChangeArrowheads="1"/>
              </p:cNvSpPr>
              <p:nvPr/>
            </p:nvSpPr>
            <p:spPr bwMode="auto">
              <a:xfrm>
                <a:off x="2172" y="30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80" name="Rectangle 1691"/>
              <p:cNvSpPr>
                <a:spLocks noChangeArrowheads="1"/>
              </p:cNvSpPr>
              <p:nvPr/>
            </p:nvSpPr>
            <p:spPr bwMode="auto">
              <a:xfrm>
                <a:off x="2178" y="30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81" name="Rectangle 1692"/>
              <p:cNvSpPr>
                <a:spLocks noChangeArrowheads="1"/>
              </p:cNvSpPr>
              <p:nvPr/>
            </p:nvSpPr>
            <p:spPr bwMode="auto">
              <a:xfrm>
                <a:off x="2175" y="30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82" name="Rectangle 1693"/>
              <p:cNvSpPr>
                <a:spLocks noChangeArrowheads="1"/>
              </p:cNvSpPr>
              <p:nvPr/>
            </p:nvSpPr>
            <p:spPr bwMode="auto">
              <a:xfrm>
                <a:off x="2172" y="30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83" name="Rectangle 1694"/>
              <p:cNvSpPr>
                <a:spLocks noChangeArrowheads="1"/>
              </p:cNvSpPr>
              <p:nvPr/>
            </p:nvSpPr>
            <p:spPr bwMode="auto">
              <a:xfrm>
                <a:off x="2178" y="30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84" name="Rectangle 1695"/>
              <p:cNvSpPr>
                <a:spLocks noChangeArrowheads="1"/>
              </p:cNvSpPr>
              <p:nvPr/>
            </p:nvSpPr>
            <p:spPr bwMode="auto">
              <a:xfrm>
                <a:off x="2169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85" name="Rectangle 1696"/>
              <p:cNvSpPr>
                <a:spLocks noChangeArrowheads="1"/>
              </p:cNvSpPr>
              <p:nvPr/>
            </p:nvSpPr>
            <p:spPr bwMode="auto">
              <a:xfrm>
                <a:off x="2181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86" name="Rectangle 1697"/>
              <p:cNvSpPr>
                <a:spLocks noChangeArrowheads="1"/>
              </p:cNvSpPr>
              <p:nvPr/>
            </p:nvSpPr>
            <p:spPr bwMode="auto">
              <a:xfrm>
                <a:off x="2163" y="29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87" name="Rectangle 1698"/>
              <p:cNvSpPr>
                <a:spLocks noChangeArrowheads="1"/>
              </p:cNvSpPr>
              <p:nvPr/>
            </p:nvSpPr>
            <p:spPr bwMode="auto">
              <a:xfrm>
                <a:off x="2163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88" name="Rectangle 1699"/>
              <p:cNvSpPr>
                <a:spLocks noChangeArrowheads="1"/>
              </p:cNvSpPr>
              <p:nvPr/>
            </p:nvSpPr>
            <p:spPr bwMode="auto">
              <a:xfrm>
                <a:off x="2163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89" name="Rectangle 1700"/>
              <p:cNvSpPr>
                <a:spLocks noChangeArrowheads="1"/>
              </p:cNvSpPr>
              <p:nvPr/>
            </p:nvSpPr>
            <p:spPr bwMode="auto">
              <a:xfrm>
                <a:off x="2166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90" name="Rectangle 1701"/>
              <p:cNvSpPr>
                <a:spLocks noChangeArrowheads="1"/>
              </p:cNvSpPr>
              <p:nvPr/>
            </p:nvSpPr>
            <p:spPr bwMode="auto">
              <a:xfrm>
                <a:off x="2169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91" name="Rectangle 1702"/>
              <p:cNvSpPr>
                <a:spLocks noChangeArrowheads="1"/>
              </p:cNvSpPr>
              <p:nvPr/>
            </p:nvSpPr>
            <p:spPr bwMode="auto">
              <a:xfrm>
                <a:off x="2172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92" name="Rectangle 1703"/>
              <p:cNvSpPr>
                <a:spLocks noChangeArrowheads="1"/>
              </p:cNvSpPr>
              <p:nvPr/>
            </p:nvSpPr>
            <p:spPr bwMode="auto">
              <a:xfrm>
                <a:off x="2175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93" name="Rectangle 1704"/>
              <p:cNvSpPr>
                <a:spLocks noChangeArrowheads="1"/>
              </p:cNvSpPr>
              <p:nvPr/>
            </p:nvSpPr>
            <p:spPr bwMode="auto">
              <a:xfrm>
                <a:off x="2178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94" name="Rectangle 1705"/>
              <p:cNvSpPr>
                <a:spLocks noChangeArrowheads="1"/>
              </p:cNvSpPr>
              <p:nvPr/>
            </p:nvSpPr>
            <p:spPr bwMode="auto">
              <a:xfrm>
                <a:off x="2181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95" name="Rectangle 1706"/>
              <p:cNvSpPr>
                <a:spLocks noChangeArrowheads="1"/>
              </p:cNvSpPr>
              <p:nvPr/>
            </p:nvSpPr>
            <p:spPr bwMode="auto">
              <a:xfrm>
                <a:off x="2163" y="29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96" name="Rectangle 1707"/>
              <p:cNvSpPr>
                <a:spLocks noChangeArrowheads="1"/>
              </p:cNvSpPr>
              <p:nvPr/>
            </p:nvSpPr>
            <p:spPr bwMode="auto">
              <a:xfrm>
                <a:off x="2163" y="29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97" name="Rectangle 1708"/>
              <p:cNvSpPr>
                <a:spLocks noChangeArrowheads="1"/>
              </p:cNvSpPr>
              <p:nvPr/>
            </p:nvSpPr>
            <p:spPr bwMode="auto">
              <a:xfrm>
                <a:off x="2166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98" name="Rectangle 1709"/>
              <p:cNvSpPr>
                <a:spLocks noChangeArrowheads="1"/>
              </p:cNvSpPr>
              <p:nvPr/>
            </p:nvSpPr>
            <p:spPr bwMode="auto">
              <a:xfrm>
                <a:off x="2169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99" name="Rectangle 1710"/>
              <p:cNvSpPr>
                <a:spLocks noChangeArrowheads="1"/>
              </p:cNvSpPr>
              <p:nvPr/>
            </p:nvSpPr>
            <p:spPr bwMode="auto">
              <a:xfrm>
                <a:off x="2172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00" name="Rectangle 1711"/>
              <p:cNvSpPr>
                <a:spLocks noChangeArrowheads="1"/>
              </p:cNvSpPr>
              <p:nvPr/>
            </p:nvSpPr>
            <p:spPr bwMode="auto">
              <a:xfrm>
                <a:off x="2175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01" name="Rectangle 1712"/>
              <p:cNvSpPr>
                <a:spLocks noChangeArrowheads="1"/>
              </p:cNvSpPr>
              <p:nvPr/>
            </p:nvSpPr>
            <p:spPr bwMode="auto">
              <a:xfrm>
                <a:off x="2178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02" name="Rectangle 1713"/>
              <p:cNvSpPr>
                <a:spLocks noChangeArrowheads="1"/>
              </p:cNvSpPr>
              <p:nvPr/>
            </p:nvSpPr>
            <p:spPr bwMode="auto">
              <a:xfrm>
                <a:off x="2163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03" name="Rectangle 1714"/>
              <p:cNvSpPr>
                <a:spLocks noChangeArrowheads="1"/>
              </p:cNvSpPr>
              <p:nvPr/>
            </p:nvSpPr>
            <p:spPr bwMode="auto">
              <a:xfrm>
                <a:off x="2181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04" name="Rectangle 1715"/>
              <p:cNvSpPr>
                <a:spLocks noChangeArrowheads="1"/>
              </p:cNvSpPr>
              <p:nvPr/>
            </p:nvSpPr>
            <p:spPr bwMode="auto">
              <a:xfrm>
                <a:off x="2163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05" name="Rectangle 1716"/>
              <p:cNvSpPr>
                <a:spLocks noChangeArrowheads="1"/>
              </p:cNvSpPr>
              <p:nvPr/>
            </p:nvSpPr>
            <p:spPr bwMode="auto">
              <a:xfrm>
                <a:off x="2181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06" name="Rectangle 1717"/>
              <p:cNvSpPr>
                <a:spLocks noChangeArrowheads="1"/>
              </p:cNvSpPr>
              <p:nvPr/>
            </p:nvSpPr>
            <p:spPr bwMode="auto">
              <a:xfrm>
                <a:off x="2163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07" name="Rectangle 1718"/>
              <p:cNvSpPr>
                <a:spLocks noChangeArrowheads="1"/>
              </p:cNvSpPr>
              <p:nvPr/>
            </p:nvSpPr>
            <p:spPr bwMode="auto">
              <a:xfrm>
                <a:off x="2181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08" name="Rectangle 1719"/>
              <p:cNvSpPr>
                <a:spLocks noChangeArrowheads="1"/>
              </p:cNvSpPr>
              <p:nvPr/>
            </p:nvSpPr>
            <p:spPr bwMode="auto">
              <a:xfrm>
                <a:off x="2166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09" name="Rectangle 1720"/>
              <p:cNvSpPr>
                <a:spLocks noChangeArrowheads="1"/>
              </p:cNvSpPr>
              <p:nvPr/>
            </p:nvSpPr>
            <p:spPr bwMode="auto">
              <a:xfrm>
                <a:off x="2178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10" name="Rectangle 1721"/>
              <p:cNvSpPr>
                <a:spLocks noChangeArrowheads="1"/>
              </p:cNvSpPr>
              <p:nvPr/>
            </p:nvSpPr>
            <p:spPr bwMode="auto">
              <a:xfrm>
                <a:off x="2169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11" name="Rectangle 1722"/>
              <p:cNvSpPr>
                <a:spLocks noChangeArrowheads="1"/>
              </p:cNvSpPr>
              <p:nvPr/>
            </p:nvSpPr>
            <p:spPr bwMode="auto">
              <a:xfrm>
                <a:off x="2166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12" name="Rectangle 1723"/>
              <p:cNvSpPr>
                <a:spLocks noChangeArrowheads="1"/>
              </p:cNvSpPr>
              <p:nvPr/>
            </p:nvSpPr>
            <p:spPr bwMode="auto">
              <a:xfrm>
                <a:off x="2163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13" name="Rectangle 1724"/>
              <p:cNvSpPr>
                <a:spLocks noChangeArrowheads="1"/>
              </p:cNvSpPr>
              <p:nvPr/>
            </p:nvSpPr>
            <p:spPr bwMode="auto">
              <a:xfrm>
                <a:off x="2166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14" name="Rectangle 1725"/>
              <p:cNvSpPr>
                <a:spLocks noChangeArrowheads="1"/>
              </p:cNvSpPr>
              <p:nvPr/>
            </p:nvSpPr>
            <p:spPr bwMode="auto">
              <a:xfrm>
                <a:off x="2169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15" name="Rectangle 1726"/>
              <p:cNvSpPr>
                <a:spLocks noChangeArrowheads="1"/>
              </p:cNvSpPr>
              <p:nvPr/>
            </p:nvSpPr>
            <p:spPr bwMode="auto">
              <a:xfrm>
                <a:off x="2172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16" name="Rectangle 1727"/>
              <p:cNvSpPr>
                <a:spLocks noChangeArrowheads="1"/>
              </p:cNvSpPr>
              <p:nvPr/>
            </p:nvSpPr>
            <p:spPr bwMode="auto">
              <a:xfrm>
                <a:off x="2175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17" name="Rectangle 1728"/>
              <p:cNvSpPr>
                <a:spLocks noChangeArrowheads="1"/>
              </p:cNvSpPr>
              <p:nvPr/>
            </p:nvSpPr>
            <p:spPr bwMode="auto">
              <a:xfrm>
                <a:off x="2178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18" name="Rectangle 1729"/>
              <p:cNvSpPr>
                <a:spLocks noChangeArrowheads="1"/>
              </p:cNvSpPr>
              <p:nvPr/>
            </p:nvSpPr>
            <p:spPr bwMode="auto">
              <a:xfrm>
                <a:off x="2181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19" name="Rectangle 1730"/>
              <p:cNvSpPr>
                <a:spLocks noChangeArrowheads="1"/>
              </p:cNvSpPr>
              <p:nvPr/>
            </p:nvSpPr>
            <p:spPr bwMode="auto">
              <a:xfrm>
                <a:off x="2166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20" name="Rectangle 1731"/>
              <p:cNvSpPr>
                <a:spLocks noChangeArrowheads="1"/>
              </p:cNvSpPr>
              <p:nvPr/>
            </p:nvSpPr>
            <p:spPr bwMode="auto">
              <a:xfrm>
                <a:off x="2181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21" name="Rectangle 1732"/>
              <p:cNvSpPr>
                <a:spLocks noChangeArrowheads="1"/>
              </p:cNvSpPr>
              <p:nvPr/>
            </p:nvSpPr>
            <p:spPr bwMode="auto">
              <a:xfrm>
                <a:off x="2163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22" name="Rectangle 1733"/>
              <p:cNvSpPr>
                <a:spLocks noChangeArrowheads="1"/>
              </p:cNvSpPr>
              <p:nvPr/>
            </p:nvSpPr>
            <p:spPr bwMode="auto">
              <a:xfrm>
                <a:off x="2178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23" name="Rectangle 1734"/>
              <p:cNvSpPr>
                <a:spLocks noChangeArrowheads="1"/>
              </p:cNvSpPr>
              <p:nvPr/>
            </p:nvSpPr>
            <p:spPr bwMode="auto">
              <a:xfrm>
                <a:off x="2181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24" name="Rectangle 1735"/>
              <p:cNvSpPr>
                <a:spLocks noChangeArrowheads="1"/>
              </p:cNvSpPr>
              <p:nvPr/>
            </p:nvSpPr>
            <p:spPr bwMode="auto">
              <a:xfrm>
                <a:off x="2163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25" name="Rectangle 1736"/>
              <p:cNvSpPr>
                <a:spLocks noChangeArrowheads="1"/>
              </p:cNvSpPr>
              <p:nvPr/>
            </p:nvSpPr>
            <p:spPr bwMode="auto">
              <a:xfrm>
                <a:off x="2175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26" name="Rectangle 1737"/>
              <p:cNvSpPr>
                <a:spLocks noChangeArrowheads="1"/>
              </p:cNvSpPr>
              <p:nvPr/>
            </p:nvSpPr>
            <p:spPr bwMode="auto">
              <a:xfrm>
                <a:off x="2181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27" name="Rectangle 1738"/>
              <p:cNvSpPr>
                <a:spLocks noChangeArrowheads="1"/>
              </p:cNvSpPr>
              <p:nvPr/>
            </p:nvSpPr>
            <p:spPr bwMode="auto">
              <a:xfrm>
                <a:off x="2163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28" name="Rectangle 1739"/>
              <p:cNvSpPr>
                <a:spLocks noChangeArrowheads="1"/>
              </p:cNvSpPr>
              <p:nvPr/>
            </p:nvSpPr>
            <p:spPr bwMode="auto">
              <a:xfrm>
                <a:off x="2172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29" name="Rectangle 1740"/>
              <p:cNvSpPr>
                <a:spLocks noChangeArrowheads="1"/>
              </p:cNvSpPr>
              <p:nvPr/>
            </p:nvSpPr>
            <p:spPr bwMode="auto">
              <a:xfrm>
                <a:off x="2181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30" name="Rectangle 1741"/>
              <p:cNvSpPr>
                <a:spLocks noChangeArrowheads="1"/>
              </p:cNvSpPr>
              <p:nvPr/>
            </p:nvSpPr>
            <p:spPr bwMode="auto">
              <a:xfrm>
                <a:off x="2166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31" name="Rectangle 1742"/>
              <p:cNvSpPr>
                <a:spLocks noChangeArrowheads="1"/>
              </p:cNvSpPr>
              <p:nvPr/>
            </p:nvSpPr>
            <p:spPr bwMode="auto">
              <a:xfrm>
                <a:off x="2169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32" name="Rectangle 1743"/>
              <p:cNvSpPr>
                <a:spLocks noChangeArrowheads="1"/>
              </p:cNvSpPr>
              <p:nvPr/>
            </p:nvSpPr>
            <p:spPr bwMode="auto">
              <a:xfrm>
                <a:off x="2181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33" name="Rectangle 1744"/>
              <p:cNvSpPr>
                <a:spLocks noChangeArrowheads="1"/>
              </p:cNvSpPr>
              <p:nvPr/>
            </p:nvSpPr>
            <p:spPr bwMode="auto">
              <a:xfrm>
                <a:off x="2169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34" name="Rectangle 1745"/>
              <p:cNvSpPr>
                <a:spLocks noChangeArrowheads="1"/>
              </p:cNvSpPr>
              <p:nvPr/>
            </p:nvSpPr>
            <p:spPr bwMode="auto">
              <a:xfrm>
                <a:off x="2172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35" name="Rectangle 1746"/>
              <p:cNvSpPr>
                <a:spLocks noChangeArrowheads="1"/>
              </p:cNvSpPr>
              <p:nvPr/>
            </p:nvSpPr>
            <p:spPr bwMode="auto">
              <a:xfrm>
                <a:off x="2178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36" name="Rectangle 1747"/>
              <p:cNvSpPr>
                <a:spLocks noChangeArrowheads="1"/>
              </p:cNvSpPr>
              <p:nvPr/>
            </p:nvSpPr>
            <p:spPr bwMode="auto">
              <a:xfrm>
                <a:off x="2163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37" name="Rectangle 1748"/>
              <p:cNvSpPr>
                <a:spLocks noChangeArrowheads="1"/>
              </p:cNvSpPr>
              <p:nvPr/>
            </p:nvSpPr>
            <p:spPr bwMode="auto">
              <a:xfrm>
                <a:off x="2166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38" name="Rectangle 1749"/>
              <p:cNvSpPr>
                <a:spLocks noChangeArrowheads="1"/>
              </p:cNvSpPr>
              <p:nvPr/>
            </p:nvSpPr>
            <p:spPr bwMode="auto">
              <a:xfrm>
                <a:off x="2169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39" name="Rectangle 1750"/>
              <p:cNvSpPr>
                <a:spLocks noChangeArrowheads="1"/>
              </p:cNvSpPr>
              <p:nvPr/>
            </p:nvSpPr>
            <p:spPr bwMode="auto">
              <a:xfrm>
                <a:off x="2181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40" name="Rectangle 1751"/>
              <p:cNvSpPr>
                <a:spLocks noChangeArrowheads="1"/>
              </p:cNvSpPr>
              <p:nvPr/>
            </p:nvSpPr>
            <p:spPr bwMode="auto">
              <a:xfrm>
                <a:off x="2163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41" name="Rectangle 1752"/>
              <p:cNvSpPr>
                <a:spLocks noChangeArrowheads="1"/>
              </p:cNvSpPr>
              <p:nvPr/>
            </p:nvSpPr>
            <p:spPr bwMode="auto">
              <a:xfrm>
                <a:off x="2169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42" name="Rectangle 1753"/>
              <p:cNvSpPr>
                <a:spLocks noChangeArrowheads="1"/>
              </p:cNvSpPr>
              <p:nvPr/>
            </p:nvSpPr>
            <p:spPr bwMode="auto">
              <a:xfrm>
                <a:off x="2181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43" name="Rectangle 1754"/>
              <p:cNvSpPr>
                <a:spLocks noChangeArrowheads="1"/>
              </p:cNvSpPr>
              <p:nvPr/>
            </p:nvSpPr>
            <p:spPr bwMode="auto">
              <a:xfrm>
                <a:off x="2163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44" name="Rectangle 1755"/>
              <p:cNvSpPr>
                <a:spLocks noChangeArrowheads="1"/>
              </p:cNvSpPr>
              <p:nvPr/>
            </p:nvSpPr>
            <p:spPr bwMode="auto">
              <a:xfrm>
                <a:off x="2169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45" name="Rectangle 1756"/>
              <p:cNvSpPr>
                <a:spLocks noChangeArrowheads="1"/>
              </p:cNvSpPr>
              <p:nvPr/>
            </p:nvSpPr>
            <p:spPr bwMode="auto">
              <a:xfrm>
                <a:off x="2181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46" name="Rectangle 1757"/>
              <p:cNvSpPr>
                <a:spLocks noChangeArrowheads="1"/>
              </p:cNvSpPr>
              <p:nvPr/>
            </p:nvSpPr>
            <p:spPr bwMode="auto">
              <a:xfrm>
                <a:off x="2163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47" name="Rectangle 1758"/>
              <p:cNvSpPr>
                <a:spLocks noChangeArrowheads="1"/>
              </p:cNvSpPr>
              <p:nvPr/>
            </p:nvSpPr>
            <p:spPr bwMode="auto">
              <a:xfrm>
                <a:off x="2172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48" name="Rectangle 1759"/>
              <p:cNvSpPr>
                <a:spLocks noChangeArrowheads="1"/>
              </p:cNvSpPr>
              <p:nvPr/>
            </p:nvSpPr>
            <p:spPr bwMode="auto">
              <a:xfrm>
                <a:off x="2175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49" name="Rectangle 1760"/>
              <p:cNvSpPr>
                <a:spLocks noChangeArrowheads="1"/>
              </p:cNvSpPr>
              <p:nvPr/>
            </p:nvSpPr>
            <p:spPr bwMode="auto">
              <a:xfrm>
                <a:off x="2178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50" name="Rectangle 1761"/>
              <p:cNvSpPr>
                <a:spLocks noChangeArrowheads="1"/>
              </p:cNvSpPr>
              <p:nvPr/>
            </p:nvSpPr>
            <p:spPr bwMode="auto">
              <a:xfrm>
                <a:off x="2166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51" name="Rectangle 1762"/>
              <p:cNvSpPr>
                <a:spLocks noChangeArrowheads="1"/>
              </p:cNvSpPr>
              <p:nvPr/>
            </p:nvSpPr>
            <p:spPr bwMode="auto">
              <a:xfrm>
                <a:off x="2178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52" name="Rectangle 1763"/>
              <p:cNvSpPr>
                <a:spLocks noChangeArrowheads="1"/>
              </p:cNvSpPr>
              <p:nvPr/>
            </p:nvSpPr>
            <p:spPr bwMode="auto">
              <a:xfrm>
                <a:off x="2163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53" name="Rectangle 1764"/>
              <p:cNvSpPr>
                <a:spLocks noChangeArrowheads="1"/>
              </p:cNvSpPr>
              <p:nvPr/>
            </p:nvSpPr>
            <p:spPr bwMode="auto">
              <a:xfrm>
                <a:off x="2181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54" name="Rectangle 1765"/>
              <p:cNvSpPr>
                <a:spLocks noChangeArrowheads="1"/>
              </p:cNvSpPr>
              <p:nvPr/>
            </p:nvSpPr>
            <p:spPr bwMode="auto">
              <a:xfrm>
                <a:off x="2163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55" name="Rectangle 1766"/>
              <p:cNvSpPr>
                <a:spLocks noChangeArrowheads="1"/>
              </p:cNvSpPr>
              <p:nvPr/>
            </p:nvSpPr>
            <p:spPr bwMode="auto">
              <a:xfrm>
                <a:off x="2172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56" name="Rectangle 1767"/>
              <p:cNvSpPr>
                <a:spLocks noChangeArrowheads="1"/>
              </p:cNvSpPr>
              <p:nvPr/>
            </p:nvSpPr>
            <p:spPr bwMode="auto">
              <a:xfrm>
                <a:off x="2181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57" name="Rectangle 1768"/>
              <p:cNvSpPr>
                <a:spLocks noChangeArrowheads="1"/>
              </p:cNvSpPr>
              <p:nvPr/>
            </p:nvSpPr>
            <p:spPr bwMode="auto">
              <a:xfrm>
                <a:off x="2163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58" name="Rectangle 1769"/>
              <p:cNvSpPr>
                <a:spLocks noChangeArrowheads="1"/>
              </p:cNvSpPr>
              <p:nvPr/>
            </p:nvSpPr>
            <p:spPr bwMode="auto">
              <a:xfrm>
                <a:off x="2172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59" name="Rectangle 1770"/>
              <p:cNvSpPr>
                <a:spLocks noChangeArrowheads="1"/>
              </p:cNvSpPr>
              <p:nvPr/>
            </p:nvSpPr>
            <p:spPr bwMode="auto">
              <a:xfrm>
                <a:off x="2181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60" name="Rectangle 1771"/>
              <p:cNvSpPr>
                <a:spLocks noChangeArrowheads="1"/>
              </p:cNvSpPr>
              <p:nvPr/>
            </p:nvSpPr>
            <p:spPr bwMode="auto">
              <a:xfrm>
                <a:off x="2166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61" name="Rectangle 1772"/>
              <p:cNvSpPr>
                <a:spLocks noChangeArrowheads="1"/>
              </p:cNvSpPr>
              <p:nvPr/>
            </p:nvSpPr>
            <p:spPr bwMode="auto">
              <a:xfrm>
                <a:off x="2169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62" name="Rectangle 1773"/>
              <p:cNvSpPr>
                <a:spLocks noChangeArrowheads="1"/>
              </p:cNvSpPr>
              <p:nvPr/>
            </p:nvSpPr>
            <p:spPr bwMode="auto">
              <a:xfrm>
                <a:off x="2175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63" name="Rectangle 1774"/>
              <p:cNvSpPr>
                <a:spLocks noChangeArrowheads="1"/>
              </p:cNvSpPr>
              <p:nvPr/>
            </p:nvSpPr>
            <p:spPr bwMode="auto">
              <a:xfrm>
                <a:off x="2178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64" name="Rectangle 1775"/>
              <p:cNvSpPr>
                <a:spLocks noChangeArrowheads="1"/>
              </p:cNvSpPr>
              <p:nvPr/>
            </p:nvSpPr>
            <p:spPr bwMode="auto">
              <a:xfrm>
                <a:off x="2263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65" name="Rectangle 1776"/>
              <p:cNvSpPr>
                <a:spLocks noChangeArrowheads="1"/>
              </p:cNvSpPr>
              <p:nvPr/>
            </p:nvSpPr>
            <p:spPr bwMode="auto">
              <a:xfrm>
                <a:off x="2266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66" name="Rectangle 1777"/>
              <p:cNvSpPr>
                <a:spLocks noChangeArrowheads="1"/>
              </p:cNvSpPr>
              <p:nvPr/>
            </p:nvSpPr>
            <p:spPr bwMode="auto">
              <a:xfrm>
                <a:off x="2269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67" name="Rectangle 1778"/>
              <p:cNvSpPr>
                <a:spLocks noChangeArrowheads="1"/>
              </p:cNvSpPr>
              <p:nvPr/>
            </p:nvSpPr>
            <p:spPr bwMode="auto">
              <a:xfrm>
                <a:off x="2272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68" name="Rectangle 1779"/>
              <p:cNvSpPr>
                <a:spLocks noChangeArrowheads="1"/>
              </p:cNvSpPr>
              <p:nvPr/>
            </p:nvSpPr>
            <p:spPr bwMode="auto">
              <a:xfrm>
                <a:off x="2275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69" name="Rectangle 1780"/>
              <p:cNvSpPr>
                <a:spLocks noChangeArrowheads="1"/>
              </p:cNvSpPr>
              <p:nvPr/>
            </p:nvSpPr>
            <p:spPr bwMode="auto">
              <a:xfrm>
                <a:off x="2278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70" name="Rectangle 1781"/>
              <p:cNvSpPr>
                <a:spLocks noChangeArrowheads="1"/>
              </p:cNvSpPr>
              <p:nvPr/>
            </p:nvSpPr>
            <p:spPr bwMode="auto">
              <a:xfrm>
                <a:off x="2281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71" name="Rectangle 1782"/>
              <p:cNvSpPr>
                <a:spLocks noChangeArrowheads="1"/>
              </p:cNvSpPr>
              <p:nvPr/>
            </p:nvSpPr>
            <p:spPr bwMode="auto">
              <a:xfrm>
                <a:off x="2263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72" name="Rectangle 1783"/>
              <p:cNvSpPr>
                <a:spLocks noChangeArrowheads="1"/>
              </p:cNvSpPr>
              <p:nvPr/>
            </p:nvSpPr>
            <p:spPr bwMode="auto">
              <a:xfrm>
                <a:off x="2281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73" name="Rectangle 1784"/>
              <p:cNvSpPr>
                <a:spLocks noChangeArrowheads="1"/>
              </p:cNvSpPr>
              <p:nvPr/>
            </p:nvSpPr>
            <p:spPr bwMode="auto">
              <a:xfrm>
                <a:off x="2263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74" name="Rectangle 1785"/>
              <p:cNvSpPr>
                <a:spLocks noChangeArrowheads="1"/>
              </p:cNvSpPr>
              <p:nvPr/>
            </p:nvSpPr>
            <p:spPr bwMode="auto">
              <a:xfrm>
                <a:off x="2281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75" name="Rectangle 1786"/>
              <p:cNvSpPr>
                <a:spLocks noChangeArrowheads="1"/>
              </p:cNvSpPr>
              <p:nvPr/>
            </p:nvSpPr>
            <p:spPr bwMode="auto">
              <a:xfrm>
                <a:off x="2266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76" name="Rectangle 1787"/>
              <p:cNvSpPr>
                <a:spLocks noChangeArrowheads="1"/>
              </p:cNvSpPr>
              <p:nvPr/>
            </p:nvSpPr>
            <p:spPr bwMode="auto">
              <a:xfrm>
                <a:off x="2278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77" name="Rectangle 1788"/>
              <p:cNvSpPr>
                <a:spLocks noChangeArrowheads="1"/>
              </p:cNvSpPr>
              <p:nvPr/>
            </p:nvSpPr>
            <p:spPr bwMode="auto">
              <a:xfrm>
                <a:off x="2269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78" name="Rectangle 1789"/>
              <p:cNvSpPr>
                <a:spLocks noChangeArrowheads="1"/>
              </p:cNvSpPr>
              <p:nvPr/>
            </p:nvSpPr>
            <p:spPr bwMode="auto">
              <a:xfrm>
                <a:off x="2272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79" name="Rectangle 1790"/>
              <p:cNvSpPr>
                <a:spLocks noChangeArrowheads="1"/>
              </p:cNvSpPr>
              <p:nvPr/>
            </p:nvSpPr>
            <p:spPr bwMode="auto">
              <a:xfrm>
                <a:off x="2275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80" name="Rectangle 1791"/>
              <p:cNvSpPr>
                <a:spLocks noChangeArrowheads="1"/>
              </p:cNvSpPr>
              <p:nvPr/>
            </p:nvSpPr>
            <p:spPr bwMode="auto">
              <a:xfrm>
                <a:off x="2269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81" name="Rectangle 1792"/>
              <p:cNvSpPr>
                <a:spLocks noChangeArrowheads="1"/>
              </p:cNvSpPr>
              <p:nvPr/>
            </p:nvSpPr>
            <p:spPr bwMode="auto">
              <a:xfrm>
                <a:off x="2281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82" name="Rectangle 1793"/>
              <p:cNvSpPr>
                <a:spLocks noChangeArrowheads="1"/>
              </p:cNvSpPr>
              <p:nvPr/>
            </p:nvSpPr>
            <p:spPr bwMode="auto">
              <a:xfrm>
                <a:off x="2272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83" name="Rectangle 1794"/>
              <p:cNvSpPr>
                <a:spLocks noChangeArrowheads="1"/>
              </p:cNvSpPr>
              <p:nvPr/>
            </p:nvSpPr>
            <p:spPr bwMode="auto">
              <a:xfrm>
                <a:off x="2278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84" name="Rectangle 1795"/>
              <p:cNvSpPr>
                <a:spLocks noChangeArrowheads="1"/>
              </p:cNvSpPr>
              <p:nvPr/>
            </p:nvSpPr>
            <p:spPr bwMode="auto">
              <a:xfrm>
                <a:off x="2275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85" name="Rectangle 1796"/>
              <p:cNvSpPr>
                <a:spLocks noChangeArrowheads="1"/>
              </p:cNvSpPr>
              <p:nvPr/>
            </p:nvSpPr>
            <p:spPr bwMode="auto">
              <a:xfrm>
                <a:off x="2272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86" name="Rectangle 1797"/>
              <p:cNvSpPr>
                <a:spLocks noChangeArrowheads="1"/>
              </p:cNvSpPr>
              <p:nvPr/>
            </p:nvSpPr>
            <p:spPr bwMode="auto">
              <a:xfrm>
                <a:off x="2278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87" name="Rectangle 1798"/>
              <p:cNvSpPr>
                <a:spLocks noChangeArrowheads="1"/>
              </p:cNvSpPr>
              <p:nvPr/>
            </p:nvSpPr>
            <p:spPr bwMode="auto">
              <a:xfrm>
                <a:off x="2269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88" name="Rectangle 1799"/>
              <p:cNvSpPr>
                <a:spLocks noChangeArrowheads="1"/>
              </p:cNvSpPr>
              <p:nvPr/>
            </p:nvSpPr>
            <p:spPr bwMode="auto">
              <a:xfrm>
                <a:off x="2281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89" name="Rectangle 1800"/>
              <p:cNvSpPr>
                <a:spLocks noChangeArrowheads="1"/>
              </p:cNvSpPr>
              <p:nvPr/>
            </p:nvSpPr>
            <p:spPr bwMode="auto">
              <a:xfrm>
                <a:off x="2272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90" name="Rectangle 1801"/>
              <p:cNvSpPr>
                <a:spLocks noChangeArrowheads="1"/>
              </p:cNvSpPr>
              <p:nvPr/>
            </p:nvSpPr>
            <p:spPr bwMode="auto">
              <a:xfrm>
                <a:off x="2275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91" name="Rectangle 1802"/>
              <p:cNvSpPr>
                <a:spLocks noChangeArrowheads="1"/>
              </p:cNvSpPr>
              <p:nvPr/>
            </p:nvSpPr>
            <p:spPr bwMode="auto">
              <a:xfrm>
                <a:off x="2278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92" name="Rectangle 1803"/>
              <p:cNvSpPr>
                <a:spLocks noChangeArrowheads="1"/>
              </p:cNvSpPr>
              <p:nvPr/>
            </p:nvSpPr>
            <p:spPr bwMode="auto">
              <a:xfrm>
                <a:off x="2269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93" name="Rectangle 1804"/>
              <p:cNvSpPr>
                <a:spLocks noChangeArrowheads="1"/>
              </p:cNvSpPr>
              <p:nvPr/>
            </p:nvSpPr>
            <p:spPr bwMode="auto">
              <a:xfrm>
                <a:off x="2281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94" name="Rectangle 1805"/>
              <p:cNvSpPr>
                <a:spLocks noChangeArrowheads="1"/>
              </p:cNvSpPr>
              <p:nvPr/>
            </p:nvSpPr>
            <p:spPr bwMode="auto">
              <a:xfrm>
                <a:off x="2269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95" name="Rectangle 1806"/>
              <p:cNvSpPr>
                <a:spLocks noChangeArrowheads="1"/>
              </p:cNvSpPr>
              <p:nvPr/>
            </p:nvSpPr>
            <p:spPr bwMode="auto">
              <a:xfrm>
                <a:off x="2281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96" name="Rectangle 1807"/>
              <p:cNvSpPr>
                <a:spLocks noChangeArrowheads="1"/>
              </p:cNvSpPr>
              <p:nvPr/>
            </p:nvSpPr>
            <p:spPr bwMode="auto">
              <a:xfrm>
                <a:off x="2272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97" name="Rectangle 1808"/>
              <p:cNvSpPr>
                <a:spLocks noChangeArrowheads="1"/>
              </p:cNvSpPr>
              <p:nvPr/>
            </p:nvSpPr>
            <p:spPr bwMode="auto">
              <a:xfrm>
                <a:off x="2278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98" name="Rectangle 1809"/>
              <p:cNvSpPr>
                <a:spLocks noChangeArrowheads="1"/>
              </p:cNvSpPr>
              <p:nvPr/>
            </p:nvSpPr>
            <p:spPr bwMode="auto">
              <a:xfrm>
                <a:off x="2272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99" name="Rectangle 1810"/>
              <p:cNvSpPr>
                <a:spLocks noChangeArrowheads="1"/>
              </p:cNvSpPr>
              <p:nvPr/>
            </p:nvSpPr>
            <p:spPr bwMode="auto">
              <a:xfrm>
                <a:off x="2275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00" name="Rectangle 1811"/>
              <p:cNvSpPr>
                <a:spLocks noChangeArrowheads="1"/>
              </p:cNvSpPr>
              <p:nvPr/>
            </p:nvSpPr>
            <p:spPr bwMode="auto">
              <a:xfrm>
                <a:off x="2278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01" name="Rectangle 1812"/>
              <p:cNvSpPr>
                <a:spLocks noChangeArrowheads="1"/>
              </p:cNvSpPr>
              <p:nvPr/>
            </p:nvSpPr>
            <p:spPr bwMode="auto">
              <a:xfrm>
                <a:off x="2269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14" name="Group 2014"/>
            <p:cNvGrpSpPr>
              <a:grpSpLocks/>
            </p:cNvGrpSpPr>
            <p:nvPr/>
          </p:nvGrpSpPr>
          <p:grpSpPr bwMode="auto">
            <a:xfrm>
              <a:off x="2263" y="2902"/>
              <a:ext cx="24" cy="334"/>
              <a:chOff x="2263" y="2902"/>
              <a:chExt cx="24" cy="334"/>
            </a:xfrm>
          </p:grpSpPr>
          <p:sp>
            <p:nvSpPr>
              <p:cNvPr id="5002" name="Rectangle 1814"/>
              <p:cNvSpPr>
                <a:spLocks noChangeArrowheads="1"/>
              </p:cNvSpPr>
              <p:nvPr/>
            </p:nvSpPr>
            <p:spPr bwMode="auto">
              <a:xfrm>
                <a:off x="2281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03" name="Rectangle 1815"/>
              <p:cNvSpPr>
                <a:spLocks noChangeArrowheads="1"/>
              </p:cNvSpPr>
              <p:nvPr/>
            </p:nvSpPr>
            <p:spPr bwMode="auto">
              <a:xfrm>
                <a:off x="2269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04" name="Rectangle 1816"/>
              <p:cNvSpPr>
                <a:spLocks noChangeArrowheads="1"/>
              </p:cNvSpPr>
              <p:nvPr/>
            </p:nvSpPr>
            <p:spPr bwMode="auto">
              <a:xfrm>
                <a:off x="2281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05" name="Rectangle 1817"/>
              <p:cNvSpPr>
                <a:spLocks noChangeArrowheads="1"/>
              </p:cNvSpPr>
              <p:nvPr/>
            </p:nvSpPr>
            <p:spPr bwMode="auto">
              <a:xfrm>
                <a:off x="2272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06" name="Rectangle 1818"/>
              <p:cNvSpPr>
                <a:spLocks noChangeArrowheads="1"/>
              </p:cNvSpPr>
              <p:nvPr/>
            </p:nvSpPr>
            <p:spPr bwMode="auto">
              <a:xfrm>
                <a:off x="2275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07" name="Rectangle 1819"/>
              <p:cNvSpPr>
                <a:spLocks noChangeArrowheads="1"/>
              </p:cNvSpPr>
              <p:nvPr/>
            </p:nvSpPr>
            <p:spPr bwMode="auto">
              <a:xfrm>
                <a:off x="2278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08" name="Rectangle 1820"/>
              <p:cNvSpPr>
                <a:spLocks noChangeArrowheads="1"/>
              </p:cNvSpPr>
              <p:nvPr/>
            </p:nvSpPr>
            <p:spPr bwMode="auto">
              <a:xfrm>
                <a:off x="2269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09" name="Rectangle 1821"/>
              <p:cNvSpPr>
                <a:spLocks noChangeArrowheads="1"/>
              </p:cNvSpPr>
              <p:nvPr/>
            </p:nvSpPr>
            <p:spPr bwMode="auto">
              <a:xfrm>
                <a:off x="2272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10" name="Rectangle 1822"/>
              <p:cNvSpPr>
                <a:spLocks noChangeArrowheads="1"/>
              </p:cNvSpPr>
              <p:nvPr/>
            </p:nvSpPr>
            <p:spPr bwMode="auto">
              <a:xfrm>
                <a:off x="2275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11" name="Rectangle 1823"/>
              <p:cNvSpPr>
                <a:spLocks noChangeArrowheads="1"/>
              </p:cNvSpPr>
              <p:nvPr/>
            </p:nvSpPr>
            <p:spPr bwMode="auto">
              <a:xfrm>
                <a:off x="2278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12" name="Rectangle 1824"/>
              <p:cNvSpPr>
                <a:spLocks noChangeArrowheads="1"/>
              </p:cNvSpPr>
              <p:nvPr/>
            </p:nvSpPr>
            <p:spPr bwMode="auto">
              <a:xfrm>
                <a:off x="2281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13" name="Rectangle 1825"/>
              <p:cNvSpPr>
                <a:spLocks noChangeArrowheads="1"/>
              </p:cNvSpPr>
              <p:nvPr/>
            </p:nvSpPr>
            <p:spPr bwMode="auto">
              <a:xfrm>
                <a:off x="2269" y="32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14" name="Rectangle 1826"/>
              <p:cNvSpPr>
                <a:spLocks noChangeArrowheads="1"/>
              </p:cNvSpPr>
              <p:nvPr/>
            </p:nvSpPr>
            <p:spPr bwMode="auto">
              <a:xfrm>
                <a:off x="2269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15" name="Rectangle 1827"/>
              <p:cNvSpPr>
                <a:spLocks noChangeArrowheads="1"/>
              </p:cNvSpPr>
              <p:nvPr/>
            </p:nvSpPr>
            <p:spPr bwMode="auto">
              <a:xfrm>
                <a:off x="2272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16" name="Rectangle 1828"/>
              <p:cNvSpPr>
                <a:spLocks noChangeArrowheads="1"/>
              </p:cNvSpPr>
              <p:nvPr/>
            </p:nvSpPr>
            <p:spPr bwMode="auto">
              <a:xfrm>
                <a:off x="2275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17" name="Rectangle 1829"/>
              <p:cNvSpPr>
                <a:spLocks noChangeArrowheads="1"/>
              </p:cNvSpPr>
              <p:nvPr/>
            </p:nvSpPr>
            <p:spPr bwMode="auto">
              <a:xfrm>
                <a:off x="2278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18" name="Rectangle 1830"/>
              <p:cNvSpPr>
                <a:spLocks noChangeArrowheads="1"/>
              </p:cNvSpPr>
              <p:nvPr/>
            </p:nvSpPr>
            <p:spPr bwMode="auto">
              <a:xfrm>
                <a:off x="2281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19" name="Rectangle 1831"/>
              <p:cNvSpPr>
                <a:spLocks noChangeArrowheads="1"/>
              </p:cNvSpPr>
              <p:nvPr/>
            </p:nvSpPr>
            <p:spPr bwMode="auto">
              <a:xfrm>
                <a:off x="2269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20" name="Rectangle 1832"/>
              <p:cNvSpPr>
                <a:spLocks noChangeArrowheads="1"/>
              </p:cNvSpPr>
              <p:nvPr/>
            </p:nvSpPr>
            <p:spPr bwMode="auto">
              <a:xfrm>
                <a:off x="2263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21" name="Rectangle 1833"/>
              <p:cNvSpPr>
                <a:spLocks noChangeArrowheads="1"/>
              </p:cNvSpPr>
              <p:nvPr/>
            </p:nvSpPr>
            <p:spPr bwMode="auto">
              <a:xfrm>
                <a:off x="2266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22" name="Rectangle 1834"/>
              <p:cNvSpPr>
                <a:spLocks noChangeArrowheads="1"/>
              </p:cNvSpPr>
              <p:nvPr/>
            </p:nvSpPr>
            <p:spPr bwMode="auto">
              <a:xfrm>
                <a:off x="2269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23" name="Rectangle 1835"/>
              <p:cNvSpPr>
                <a:spLocks noChangeArrowheads="1"/>
              </p:cNvSpPr>
              <p:nvPr/>
            </p:nvSpPr>
            <p:spPr bwMode="auto">
              <a:xfrm>
                <a:off x="2272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24" name="Rectangle 1836"/>
              <p:cNvSpPr>
                <a:spLocks noChangeArrowheads="1"/>
              </p:cNvSpPr>
              <p:nvPr/>
            </p:nvSpPr>
            <p:spPr bwMode="auto">
              <a:xfrm>
                <a:off x="2275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25" name="Rectangle 1837"/>
              <p:cNvSpPr>
                <a:spLocks noChangeArrowheads="1"/>
              </p:cNvSpPr>
              <p:nvPr/>
            </p:nvSpPr>
            <p:spPr bwMode="auto">
              <a:xfrm>
                <a:off x="2278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26" name="Rectangle 1838"/>
              <p:cNvSpPr>
                <a:spLocks noChangeArrowheads="1"/>
              </p:cNvSpPr>
              <p:nvPr/>
            </p:nvSpPr>
            <p:spPr bwMode="auto">
              <a:xfrm>
                <a:off x="2281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27" name="Rectangle 1839"/>
              <p:cNvSpPr>
                <a:spLocks noChangeArrowheads="1"/>
              </p:cNvSpPr>
              <p:nvPr/>
            </p:nvSpPr>
            <p:spPr bwMode="auto">
              <a:xfrm>
                <a:off x="2269" y="31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28" name="Rectangle 1840"/>
              <p:cNvSpPr>
                <a:spLocks noChangeArrowheads="1"/>
              </p:cNvSpPr>
              <p:nvPr/>
            </p:nvSpPr>
            <p:spPr bwMode="auto">
              <a:xfrm>
                <a:off x="2281" y="31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29" name="Rectangle 1841"/>
              <p:cNvSpPr>
                <a:spLocks noChangeArrowheads="1"/>
              </p:cNvSpPr>
              <p:nvPr/>
            </p:nvSpPr>
            <p:spPr bwMode="auto">
              <a:xfrm>
                <a:off x="2269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30" name="Rectangle 1842"/>
              <p:cNvSpPr>
                <a:spLocks noChangeArrowheads="1"/>
              </p:cNvSpPr>
              <p:nvPr/>
            </p:nvSpPr>
            <p:spPr bwMode="auto">
              <a:xfrm>
                <a:off x="2272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31" name="Rectangle 1843"/>
              <p:cNvSpPr>
                <a:spLocks noChangeArrowheads="1"/>
              </p:cNvSpPr>
              <p:nvPr/>
            </p:nvSpPr>
            <p:spPr bwMode="auto">
              <a:xfrm>
                <a:off x="2275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32" name="Rectangle 1844"/>
              <p:cNvSpPr>
                <a:spLocks noChangeArrowheads="1"/>
              </p:cNvSpPr>
              <p:nvPr/>
            </p:nvSpPr>
            <p:spPr bwMode="auto">
              <a:xfrm>
                <a:off x="2278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33" name="Rectangle 1845"/>
              <p:cNvSpPr>
                <a:spLocks noChangeArrowheads="1"/>
              </p:cNvSpPr>
              <p:nvPr/>
            </p:nvSpPr>
            <p:spPr bwMode="auto">
              <a:xfrm>
                <a:off x="2281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34" name="Rectangle 1846"/>
              <p:cNvSpPr>
                <a:spLocks noChangeArrowheads="1"/>
              </p:cNvSpPr>
              <p:nvPr/>
            </p:nvSpPr>
            <p:spPr bwMode="auto">
              <a:xfrm>
                <a:off x="2269" y="31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35" name="Rectangle 1847"/>
              <p:cNvSpPr>
                <a:spLocks noChangeArrowheads="1"/>
              </p:cNvSpPr>
              <p:nvPr/>
            </p:nvSpPr>
            <p:spPr bwMode="auto">
              <a:xfrm>
                <a:off x="2272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36" name="Rectangle 1848"/>
              <p:cNvSpPr>
                <a:spLocks noChangeArrowheads="1"/>
              </p:cNvSpPr>
              <p:nvPr/>
            </p:nvSpPr>
            <p:spPr bwMode="auto">
              <a:xfrm>
                <a:off x="2275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37" name="Rectangle 1849"/>
              <p:cNvSpPr>
                <a:spLocks noChangeArrowheads="1"/>
              </p:cNvSpPr>
              <p:nvPr/>
            </p:nvSpPr>
            <p:spPr bwMode="auto">
              <a:xfrm>
                <a:off x="2278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38" name="Rectangle 1850"/>
              <p:cNvSpPr>
                <a:spLocks noChangeArrowheads="1"/>
              </p:cNvSpPr>
              <p:nvPr/>
            </p:nvSpPr>
            <p:spPr bwMode="auto">
              <a:xfrm>
                <a:off x="2269" y="3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39" name="Rectangle 1851"/>
              <p:cNvSpPr>
                <a:spLocks noChangeArrowheads="1"/>
              </p:cNvSpPr>
              <p:nvPr/>
            </p:nvSpPr>
            <p:spPr bwMode="auto">
              <a:xfrm>
                <a:off x="2281" y="3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40" name="Rectangle 1852"/>
              <p:cNvSpPr>
                <a:spLocks noChangeArrowheads="1"/>
              </p:cNvSpPr>
              <p:nvPr/>
            </p:nvSpPr>
            <p:spPr bwMode="auto">
              <a:xfrm>
                <a:off x="2269" y="31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41" name="Rectangle 1853"/>
              <p:cNvSpPr>
                <a:spLocks noChangeArrowheads="1"/>
              </p:cNvSpPr>
              <p:nvPr/>
            </p:nvSpPr>
            <p:spPr bwMode="auto">
              <a:xfrm>
                <a:off x="2281" y="31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42" name="Rectangle 1854"/>
              <p:cNvSpPr>
                <a:spLocks noChangeArrowheads="1"/>
              </p:cNvSpPr>
              <p:nvPr/>
            </p:nvSpPr>
            <p:spPr bwMode="auto">
              <a:xfrm>
                <a:off x="2272" y="31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43" name="Rectangle 1855"/>
              <p:cNvSpPr>
                <a:spLocks noChangeArrowheads="1"/>
              </p:cNvSpPr>
              <p:nvPr/>
            </p:nvSpPr>
            <p:spPr bwMode="auto">
              <a:xfrm>
                <a:off x="2275" y="31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44" name="Rectangle 1856"/>
              <p:cNvSpPr>
                <a:spLocks noChangeArrowheads="1"/>
              </p:cNvSpPr>
              <p:nvPr/>
            </p:nvSpPr>
            <p:spPr bwMode="auto">
              <a:xfrm>
                <a:off x="2278" y="31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45" name="Rectangle 1857"/>
              <p:cNvSpPr>
                <a:spLocks noChangeArrowheads="1"/>
              </p:cNvSpPr>
              <p:nvPr/>
            </p:nvSpPr>
            <p:spPr bwMode="auto">
              <a:xfrm>
                <a:off x="2263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46" name="Rectangle 1858"/>
              <p:cNvSpPr>
                <a:spLocks noChangeArrowheads="1"/>
              </p:cNvSpPr>
              <p:nvPr/>
            </p:nvSpPr>
            <p:spPr bwMode="auto">
              <a:xfrm>
                <a:off x="2266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47" name="Rectangle 1859"/>
              <p:cNvSpPr>
                <a:spLocks noChangeArrowheads="1"/>
              </p:cNvSpPr>
              <p:nvPr/>
            </p:nvSpPr>
            <p:spPr bwMode="auto">
              <a:xfrm>
                <a:off x="2269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48" name="Rectangle 1860"/>
              <p:cNvSpPr>
                <a:spLocks noChangeArrowheads="1"/>
              </p:cNvSpPr>
              <p:nvPr/>
            </p:nvSpPr>
            <p:spPr bwMode="auto">
              <a:xfrm>
                <a:off x="2272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49" name="Rectangle 1861"/>
              <p:cNvSpPr>
                <a:spLocks noChangeArrowheads="1"/>
              </p:cNvSpPr>
              <p:nvPr/>
            </p:nvSpPr>
            <p:spPr bwMode="auto">
              <a:xfrm>
                <a:off x="2275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50" name="Rectangle 1862"/>
              <p:cNvSpPr>
                <a:spLocks noChangeArrowheads="1"/>
              </p:cNvSpPr>
              <p:nvPr/>
            </p:nvSpPr>
            <p:spPr bwMode="auto">
              <a:xfrm>
                <a:off x="2278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51" name="Rectangle 1863"/>
              <p:cNvSpPr>
                <a:spLocks noChangeArrowheads="1"/>
              </p:cNvSpPr>
              <p:nvPr/>
            </p:nvSpPr>
            <p:spPr bwMode="auto">
              <a:xfrm>
                <a:off x="2281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52" name="Rectangle 1864"/>
              <p:cNvSpPr>
                <a:spLocks noChangeArrowheads="1"/>
              </p:cNvSpPr>
              <p:nvPr/>
            </p:nvSpPr>
            <p:spPr bwMode="auto">
              <a:xfrm>
                <a:off x="2281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53" name="Rectangle 1865"/>
              <p:cNvSpPr>
                <a:spLocks noChangeArrowheads="1"/>
              </p:cNvSpPr>
              <p:nvPr/>
            </p:nvSpPr>
            <p:spPr bwMode="auto">
              <a:xfrm>
                <a:off x="2284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54" name="Rectangle 1866"/>
              <p:cNvSpPr>
                <a:spLocks noChangeArrowheads="1"/>
              </p:cNvSpPr>
              <p:nvPr/>
            </p:nvSpPr>
            <p:spPr bwMode="auto">
              <a:xfrm>
                <a:off x="2263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55" name="Rectangle 1867"/>
              <p:cNvSpPr>
                <a:spLocks noChangeArrowheads="1"/>
              </p:cNvSpPr>
              <p:nvPr/>
            </p:nvSpPr>
            <p:spPr bwMode="auto">
              <a:xfrm>
                <a:off x="2269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56" name="Rectangle 1868"/>
              <p:cNvSpPr>
                <a:spLocks noChangeArrowheads="1"/>
              </p:cNvSpPr>
              <p:nvPr/>
            </p:nvSpPr>
            <p:spPr bwMode="auto">
              <a:xfrm>
                <a:off x="2272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57" name="Rectangle 1869"/>
              <p:cNvSpPr>
                <a:spLocks noChangeArrowheads="1"/>
              </p:cNvSpPr>
              <p:nvPr/>
            </p:nvSpPr>
            <p:spPr bwMode="auto">
              <a:xfrm>
                <a:off x="2275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58" name="Rectangle 1870"/>
              <p:cNvSpPr>
                <a:spLocks noChangeArrowheads="1"/>
              </p:cNvSpPr>
              <p:nvPr/>
            </p:nvSpPr>
            <p:spPr bwMode="auto">
              <a:xfrm>
                <a:off x="2278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59" name="Rectangle 1871"/>
              <p:cNvSpPr>
                <a:spLocks noChangeArrowheads="1"/>
              </p:cNvSpPr>
              <p:nvPr/>
            </p:nvSpPr>
            <p:spPr bwMode="auto">
              <a:xfrm>
                <a:off x="2281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60" name="Rectangle 1872"/>
              <p:cNvSpPr>
                <a:spLocks noChangeArrowheads="1"/>
              </p:cNvSpPr>
              <p:nvPr/>
            </p:nvSpPr>
            <p:spPr bwMode="auto">
              <a:xfrm>
                <a:off x="2263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61" name="Rectangle 1873"/>
              <p:cNvSpPr>
                <a:spLocks noChangeArrowheads="1"/>
              </p:cNvSpPr>
              <p:nvPr/>
            </p:nvSpPr>
            <p:spPr bwMode="auto">
              <a:xfrm>
                <a:off x="2266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62" name="Rectangle 1874"/>
              <p:cNvSpPr>
                <a:spLocks noChangeArrowheads="1"/>
              </p:cNvSpPr>
              <p:nvPr/>
            </p:nvSpPr>
            <p:spPr bwMode="auto">
              <a:xfrm>
                <a:off x="2269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63" name="Rectangle 1875"/>
              <p:cNvSpPr>
                <a:spLocks noChangeArrowheads="1"/>
              </p:cNvSpPr>
              <p:nvPr/>
            </p:nvSpPr>
            <p:spPr bwMode="auto">
              <a:xfrm>
                <a:off x="2272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64" name="Rectangle 1876"/>
              <p:cNvSpPr>
                <a:spLocks noChangeArrowheads="1"/>
              </p:cNvSpPr>
              <p:nvPr/>
            </p:nvSpPr>
            <p:spPr bwMode="auto">
              <a:xfrm>
                <a:off x="2275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65" name="Rectangle 1877"/>
              <p:cNvSpPr>
                <a:spLocks noChangeArrowheads="1"/>
              </p:cNvSpPr>
              <p:nvPr/>
            </p:nvSpPr>
            <p:spPr bwMode="auto">
              <a:xfrm>
                <a:off x="2278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66" name="Rectangle 1878"/>
              <p:cNvSpPr>
                <a:spLocks noChangeArrowheads="1"/>
              </p:cNvSpPr>
              <p:nvPr/>
            </p:nvSpPr>
            <p:spPr bwMode="auto">
              <a:xfrm>
                <a:off x="2281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67" name="Rectangle 1879"/>
              <p:cNvSpPr>
                <a:spLocks noChangeArrowheads="1"/>
              </p:cNvSpPr>
              <p:nvPr/>
            </p:nvSpPr>
            <p:spPr bwMode="auto">
              <a:xfrm>
                <a:off x="2263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68" name="Rectangle 1880"/>
              <p:cNvSpPr>
                <a:spLocks noChangeArrowheads="1"/>
              </p:cNvSpPr>
              <p:nvPr/>
            </p:nvSpPr>
            <p:spPr bwMode="auto">
              <a:xfrm>
                <a:off x="2272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69" name="Rectangle 1881"/>
              <p:cNvSpPr>
                <a:spLocks noChangeArrowheads="1"/>
              </p:cNvSpPr>
              <p:nvPr/>
            </p:nvSpPr>
            <p:spPr bwMode="auto">
              <a:xfrm>
                <a:off x="2281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70" name="Rectangle 1882"/>
              <p:cNvSpPr>
                <a:spLocks noChangeArrowheads="1"/>
              </p:cNvSpPr>
              <p:nvPr/>
            </p:nvSpPr>
            <p:spPr bwMode="auto">
              <a:xfrm>
                <a:off x="2263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71" name="Rectangle 1883"/>
              <p:cNvSpPr>
                <a:spLocks noChangeArrowheads="1"/>
              </p:cNvSpPr>
              <p:nvPr/>
            </p:nvSpPr>
            <p:spPr bwMode="auto">
              <a:xfrm>
                <a:off x="2272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72" name="Rectangle 1884"/>
              <p:cNvSpPr>
                <a:spLocks noChangeArrowheads="1"/>
              </p:cNvSpPr>
              <p:nvPr/>
            </p:nvSpPr>
            <p:spPr bwMode="auto">
              <a:xfrm>
                <a:off x="2281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73" name="Rectangle 1885"/>
              <p:cNvSpPr>
                <a:spLocks noChangeArrowheads="1"/>
              </p:cNvSpPr>
              <p:nvPr/>
            </p:nvSpPr>
            <p:spPr bwMode="auto">
              <a:xfrm>
                <a:off x="2263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74" name="Rectangle 1886"/>
              <p:cNvSpPr>
                <a:spLocks noChangeArrowheads="1"/>
              </p:cNvSpPr>
              <p:nvPr/>
            </p:nvSpPr>
            <p:spPr bwMode="auto">
              <a:xfrm>
                <a:off x="2272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75" name="Rectangle 1887"/>
              <p:cNvSpPr>
                <a:spLocks noChangeArrowheads="1"/>
              </p:cNvSpPr>
              <p:nvPr/>
            </p:nvSpPr>
            <p:spPr bwMode="auto">
              <a:xfrm>
                <a:off x="2281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76" name="Rectangle 1888"/>
              <p:cNvSpPr>
                <a:spLocks noChangeArrowheads="1"/>
              </p:cNvSpPr>
              <p:nvPr/>
            </p:nvSpPr>
            <p:spPr bwMode="auto">
              <a:xfrm>
                <a:off x="2266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77" name="Rectangle 1889"/>
              <p:cNvSpPr>
                <a:spLocks noChangeArrowheads="1"/>
              </p:cNvSpPr>
              <p:nvPr/>
            </p:nvSpPr>
            <p:spPr bwMode="auto">
              <a:xfrm>
                <a:off x="2269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78" name="Rectangle 1890"/>
              <p:cNvSpPr>
                <a:spLocks noChangeArrowheads="1"/>
              </p:cNvSpPr>
              <p:nvPr/>
            </p:nvSpPr>
            <p:spPr bwMode="auto">
              <a:xfrm>
                <a:off x="2272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79" name="Rectangle 1891"/>
              <p:cNvSpPr>
                <a:spLocks noChangeArrowheads="1"/>
              </p:cNvSpPr>
              <p:nvPr/>
            </p:nvSpPr>
            <p:spPr bwMode="auto">
              <a:xfrm>
                <a:off x="2275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80" name="Rectangle 1892"/>
              <p:cNvSpPr>
                <a:spLocks noChangeArrowheads="1"/>
              </p:cNvSpPr>
              <p:nvPr/>
            </p:nvSpPr>
            <p:spPr bwMode="auto">
              <a:xfrm>
                <a:off x="2278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81" name="Rectangle 1893"/>
              <p:cNvSpPr>
                <a:spLocks noChangeArrowheads="1"/>
              </p:cNvSpPr>
              <p:nvPr/>
            </p:nvSpPr>
            <p:spPr bwMode="auto">
              <a:xfrm>
                <a:off x="2278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82" name="Rectangle 1894"/>
              <p:cNvSpPr>
                <a:spLocks noChangeArrowheads="1"/>
              </p:cNvSpPr>
              <p:nvPr/>
            </p:nvSpPr>
            <p:spPr bwMode="auto">
              <a:xfrm>
                <a:off x="2281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83" name="Rectangle 1895"/>
              <p:cNvSpPr>
                <a:spLocks noChangeArrowheads="1"/>
              </p:cNvSpPr>
              <p:nvPr/>
            </p:nvSpPr>
            <p:spPr bwMode="auto">
              <a:xfrm>
                <a:off x="2281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84" name="Rectangle 1896"/>
              <p:cNvSpPr>
                <a:spLocks noChangeArrowheads="1"/>
              </p:cNvSpPr>
              <p:nvPr/>
            </p:nvSpPr>
            <p:spPr bwMode="auto">
              <a:xfrm>
                <a:off x="2281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85" name="Rectangle 1897"/>
              <p:cNvSpPr>
                <a:spLocks noChangeArrowheads="1"/>
              </p:cNvSpPr>
              <p:nvPr/>
            </p:nvSpPr>
            <p:spPr bwMode="auto">
              <a:xfrm>
                <a:off x="2263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86" name="Rectangle 1898"/>
              <p:cNvSpPr>
                <a:spLocks noChangeArrowheads="1"/>
              </p:cNvSpPr>
              <p:nvPr/>
            </p:nvSpPr>
            <p:spPr bwMode="auto">
              <a:xfrm>
                <a:off x="2266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87" name="Rectangle 1899"/>
              <p:cNvSpPr>
                <a:spLocks noChangeArrowheads="1"/>
              </p:cNvSpPr>
              <p:nvPr/>
            </p:nvSpPr>
            <p:spPr bwMode="auto">
              <a:xfrm>
                <a:off x="2269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88" name="Rectangle 1900"/>
              <p:cNvSpPr>
                <a:spLocks noChangeArrowheads="1"/>
              </p:cNvSpPr>
              <p:nvPr/>
            </p:nvSpPr>
            <p:spPr bwMode="auto">
              <a:xfrm>
                <a:off x="2272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89" name="Rectangle 1901"/>
              <p:cNvSpPr>
                <a:spLocks noChangeArrowheads="1"/>
              </p:cNvSpPr>
              <p:nvPr/>
            </p:nvSpPr>
            <p:spPr bwMode="auto">
              <a:xfrm>
                <a:off x="2275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90" name="Rectangle 1902"/>
              <p:cNvSpPr>
                <a:spLocks noChangeArrowheads="1"/>
              </p:cNvSpPr>
              <p:nvPr/>
            </p:nvSpPr>
            <p:spPr bwMode="auto">
              <a:xfrm>
                <a:off x="2278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91" name="Rectangle 1903"/>
              <p:cNvSpPr>
                <a:spLocks noChangeArrowheads="1"/>
              </p:cNvSpPr>
              <p:nvPr/>
            </p:nvSpPr>
            <p:spPr bwMode="auto">
              <a:xfrm>
                <a:off x="2266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92" name="Rectangle 1904"/>
              <p:cNvSpPr>
                <a:spLocks noChangeArrowheads="1"/>
              </p:cNvSpPr>
              <p:nvPr/>
            </p:nvSpPr>
            <p:spPr bwMode="auto">
              <a:xfrm>
                <a:off x="2281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93" name="Rectangle 1905"/>
              <p:cNvSpPr>
                <a:spLocks noChangeArrowheads="1"/>
              </p:cNvSpPr>
              <p:nvPr/>
            </p:nvSpPr>
            <p:spPr bwMode="auto">
              <a:xfrm>
                <a:off x="2263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94" name="Rectangle 1906"/>
              <p:cNvSpPr>
                <a:spLocks noChangeArrowheads="1"/>
              </p:cNvSpPr>
              <p:nvPr/>
            </p:nvSpPr>
            <p:spPr bwMode="auto">
              <a:xfrm>
                <a:off x="2278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95" name="Rectangle 1907"/>
              <p:cNvSpPr>
                <a:spLocks noChangeArrowheads="1"/>
              </p:cNvSpPr>
              <p:nvPr/>
            </p:nvSpPr>
            <p:spPr bwMode="auto">
              <a:xfrm>
                <a:off x="2281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96" name="Rectangle 1908"/>
              <p:cNvSpPr>
                <a:spLocks noChangeArrowheads="1"/>
              </p:cNvSpPr>
              <p:nvPr/>
            </p:nvSpPr>
            <p:spPr bwMode="auto">
              <a:xfrm>
                <a:off x="2263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97" name="Rectangle 1909"/>
              <p:cNvSpPr>
                <a:spLocks noChangeArrowheads="1"/>
              </p:cNvSpPr>
              <p:nvPr/>
            </p:nvSpPr>
            <p:spPr bwMode="auto">
              <a:xfrm>
                <a:off x="2275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98" name="Rectangle 1910"/>
              <p:cNvSpPr>
                <a:spLocks noChangeArrowheads="1"/>
              </p:cNvSpPr>
              <p:nvPr/>
            </p:nvSpPr>
            <p:spPr bwMode="auto">
              <a:xfrm>
                <a:off x="2281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99" name="Rectangle 1911"/>
              <p:cNvSpPr>
                <a:spLocks noChangeArrowheads="1"/>
              </p:cNvSpPr>
              <p:nvPr/>
            </p:nvSpPr>
            <p:spPr bwMode="auto">
              <a:xfrm>
                <a:off x="2263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00" name="Rectangle 1912"/>
              <p:cNvSpPr>
                <a:spLocks noChangeArrowheads="1"/>
              </p:cNvSpPr>
              <p:nvPr/>
            </p:nvSpPr>
            <p:spPr bwMode="auto">
              <a:xfrm>
                <a:off x="2272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01" name="Rectangle 1913"/>
              <p:cNvSpPr>
                <a:spLocks noChangeArrowheads="1"/>
              </p:cNvSpPr>
              <p:nvPr/>
            </p:nvSpPr>
            <p:spPr bwMode="auto">
              <a:xfrm>
                <a:off x="2281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02" name="Rectangle 1914"/>
              <p:cNvSpPr>
                <a:spLocks noChangeArrowheads="1"/>
              </p:cNvSpPr>
              <p:nvPr/>
            </p:nvSpPr>
            <p:spPr bwMode="auto">
              <a:xfrm>
                <a:off x="2266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03" name="Rectangle 1915"/>
              <p:cNvSpPr>
                <a:spLocks noChangeArrowheads="1"/>
              </p:cNvSpPr>
              <p:nvPr/>
            </p:nvSpPr>
            <p:spPr bwMode="auto">
              <a:xfrm>
                <a:off x="2269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04" name="Rectangle 1916"/>
              <p:cNvSpPr>
                <a:spLocks noChangeArrowheads="1"/>
              </p:cNvSpPr>
              <p:nvPr/>
            </p:nvSpPr>
            <p:spPr bwMode="auto">
              <a:xfrm>
                <a:off x="2281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05" name="Rectangle 1917"/>
              <p:cNvSpPr>
                <a:spLocks noChangeArrowheads="1"/>
              </p:cNvSpPr>
              <p:nvPr/>
            </p:nvSpPr>
            <p:spPr bwMode="auto">
              <a:xfrm>
                <a:off x="2281" y="30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06" name="Rectangle 1918"/>
              <p:cNvSpPr>
                <a:spLocks noChangeArrowheads="1"/>
              </p:cNvSpPr>
              <p:nvPr/>
            </p:nvSpPr>
            <p:spPr bwMode="auto">
              <a:xfrm>
                <a:off x="2272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07" name="Rectangle 1919"/>
              <p:cNvSpPr>
                <a:spLocks noChangeArrowheads="1"/>
              </p:cNvSpPr>
              <p:nvPr/>
            </p:nvSpPr>
            <p:spPr bwMode="auto">
              <a:xfrm>
                <a:off x="2275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08" name="Rectangle 1920"/>
              <p:cNvSpPr>
                <a:spLocks noChangeArrowheads="1"/>
              </p:cNvSpPr>
              <p:nvPr/>
            </p:nvSpPr>
            <p:spPr bwMode="auto">
              <a:xfrm>
                <a:off x="2278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09" name="Rectangle 1921"/>
              <p:cNvSpPr>
                <a:spLocks noChangeArrowheads="1"/>
              </p:cNvSpPr>
              <p:nvPr/>
            </p:nvSpPr>
            <p:spPr bwMode="auto">
              <a:xfrm>
                <a:off x="2266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10" name="Rectangle 1922"/>
              <p:cNvSpPr>
                <a:spLocks noChangeArrowheads="1"/>
              </p:cNvSpPr>
              <p:nvPr/>
            </p:nvSpPr>
            <p:spPr bwMode="auto">
              <a:xfrm>
                <a:off x="2269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11" name="Rectangle 1923"/>
              <p:cNvSpPr>
                <a:spLocks noChangeArrowheads="1"/>
              </p:cNvSpPr>
              <p:nvPr/>
            </p:nvSpPr>
            <p:spPr bwMode="auto">
              <a:xfrm>
                <a:off x="2275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12" name="Rectangle 1924"/>
              <p:cNvSpPr>
                <a:spLocks noChangeArrowheads="1"/>
              </p:cNvSpPr>
              <p:nvPr/>
            </p:nvSpPr>
            <p:spPr bwMode="auto">
              <a:xfrm>
                <a:off x="2263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13" name="Rectangle 1925"/>
              <p:cNvSpPr>
                <a:spLocks noChangeArrowheads="1"/>
              </p:cNvSpPr>
              <p:nvPr/>
            </p:nvSpPr>
            <p:spPr bwMode="auto">
              <a:xfrm>
                <a:off x="2275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14" name="Rectangle 1926"/>
              <p:cNvSpPr>
                <a:spLocks noChangeArrowheads="1"/>
              </p:cNvSpPr>
              <p:nvPr/>
            </p:nvSpPr>
            <p:spPr bwMode="auto">
              <a:xfrm>
                <a:off x="2266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15" name="Rectangle 1927"/>
              <p:cNvSpPr>
                <a:spLocks noChangeArrowheads="1"/>
              </p:cNvSpPr>
              <p:nvPr/>
            </p:nvSpPr>
            <p:spPr bwMode="auto">
              <a:xfrm>
                <a:off x="2269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16" name="Rectangle 1928"/>
              <p:cNvSpPr>
                <a:spLocks noChangeArrowheads="1"/>
              </p:cNvSpPr>
              <p:nvPr/>
            </p:nvSpPr>
            <p:spPr bwMode="auto">
              <a:xfrm>
                <a:off x="2275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17" name="Rectangle 1929"/>
              <p:cNvSpPr>
                <a:spLocks noChangeArrowheads="1"/>
              </p:cNvSpPr>
              <p:nvPr/>
            </p:nvSpPr>
            <p:spPr bwMode="auto">
              <a:xfrm>
                <a:off x="2272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18" name="Rectangle 1930"/>
              <p:cNvSpPr>
                <a:spLocks noChangeArrowheads="1"/>
              </p:cNvSpPr>
              <p:nvPr/>
            </p:nvSpPr>
            <p:spPr bwMode="auto">
              <a:xfrm>
                <a:off x="2275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19" name="Rectangle 1931"/>
              <p:cNvSpPr>
                <a:spLocks noChangeArrowheads="1"/>
              </p:cNvSpPr>
              <p:nvPr/>
            </p:nvSpPr>
            <p:spPr bwMode="auto">
              <a:xfrm>
                <a:off x="2278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20" name="Rectangle 1932"/>
              <p:cNvSpPr>
                <a:spLocks noChangeArrowheads="1"/>
              </p:cNvSpPr>
              <p:nvPr/>
            </p:nvSpPr>
            <p:spPr bwMode="auto">
              <a:xfrm>
                <a:off x="2281" y="30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21" name="Rectangle 1933"/>
              <p:cNvSpPr>
                <a:spLocks noChangeArrowheads="1"/>
              </p:cNvSpPr>
              <p:nvPr/>
            </p:nvSpPr>
            <p:spPr bwMode="auto">
              <a:xfrm>
                <a:off x="2281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22" name="Rectangle 1934"/>
              <p:cNvSpPr>
                <a:spLocks noChangeArrowheads="1"/>
              </p:cNvSpPr>
              <p:nvPr/>
            </p:nvSpPr>
            <p:spPr bwMode="auto">
              <a:xfrm>
                <a:off x="2284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23" name="Rectangle 1935"/>
              <p:cNvSpPr>
                <a:spLocks noChangeArrowheads="1"/>
              </p:cNvSpPr>
              <p:nvPr/>
            </p:nvSpPr>
            <p:spPr bwMode="auto">
              <a:xfrm>
                <a:off x="2269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24" name="Rectangle 1936"/>
              <p:cNvSpPr>
                <a:spLocks noChangeArrowheads="1"/>
              </p:cNvSpPr>
              <p:nvPr/>
            </p:nvSpPr>
            <p:spPr bwMode="auto">
              <a:xfrm>
                <a:off x="2263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25" name="Rectangle 1937"/>
              <p:cNvSpPr>
                <a:spLocks noChangeArrowheads="1"/>
              </p:cNvSpPr>
              <p:nvPr/>
            </p:nvSpPr>
            <p:spPr bwMode="auto">
              <a:xfrm>
                <a:off x="2266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26" name="Rectangle 1938"/>
              <p:cNvSpPr>
                <a:spLocks noChangeArrowheads="1"/>
              </p:cNvSpPr>
              <p:nvPr/>
            </p:nvSpPr>
            <p:spPr bwMode="auto">
              <a:xfrm>
                <a:off x="2269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27" name="Rectangle 1939"/>
              <p:cNvSpPr>
                <a:spLocks noChangeArrowheads="1"/>
              </p:cNvSpPr>
              <p:nvPr/>
            </p:nvSpPr>
            <p:spPr bwMode="auto">
              <a:xfrm>
                <a:off x="2272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28" name="Rectangle 1940"/>
              <p:cNvSpPr>
                <a:spLocks noChangeArrowheads="1"/>
              </p:cNvSpPr>
              <p:nvPr/>
            </p:nvSpPr>
            <p:spPr bwMode="auto">
              <a:xfrm>
                <a:off x="2275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29" name="Rectangle 1941"/>
              <p:cNvSpPr>
                <a:spLocks noChangeArrowheads="1"/>
              </p:cNvSpPr>
              <p:nvPr/>
            </p:nvSpPr>
            <p:spPr bwMode="auto">
              <a:xfrm>
                <a:off x="2278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30" name="Rectangle 1942"/>
              <p:cNvSpPr>
                <a:spLocks noChangeArrowheads="1"/>
              </p:cNvSpPr>
              <p:nvPr/>
            </p:nvSpPr>
            <p:spPr bwMode="auto">
              <a:xfrm>
                <a:off x="2281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31" name="Rectangle 1943"/>
              <p:cNvSpPr>
                <a:spLocks noChangeArrowheads="1"/>
              </p:cNvSpPr>
              <p:nvPr/>
            </p:nvSpPr>
            <p:spPr bwMode="auto">
              <a:xfrm>
                <a:off x="2269" y="3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32" name="Rectangle 1944"/>
              <p:cNvSpPr>
                <a:spLocks noChangeArrowheads="1"/>
              </p:cNvSpPr>
              <p:nvPr/>
            </p:nvSpPr>
            <p:spPr bwMode="auto">
              <a:xfrm>
                <a:off x="2281" y="3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33" name="Rectangle 1945"/>
              <p:cNvSpPr>
                <a:spLocks noChangeArrowheads="1"/>
              </p:cNvSpPr>
              <p:nvPr/>
            </p:nvSpPr>
            <p:spPr bwMode="auto">
              <a:xfrm>
                <a:off x="2269" y="2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34" name="Rectangle 1946"/>
              <p:cNvSpPr>
                <a:spLocks noChangeArrowheads="1"/>
              </p:cNvSpPr>
              <p:nvPr/>
            </p:nvSpPr>
            <p:spPr bwMode="auto">
              <a:xfrm>
                <a:off x="2281" y="2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35" name="Rectangle 1947"/>
              <p:cNvSpPr>
                <a:spLocks noChangeArrowheads="1"/>
              </p:cNvSpPr>
              <p:nvPr/>
            </p:nvSpPr>
            <p:spPr bwMode="auto">
              <a:xfrm>
                <a:off x="2272" y="2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36" name="Rectangle 1948"/>
              <p:cNvSpPr>
                <a:spLocks noChangeArrowheads="1"/>
              </p:cNvSpPr>
              <p:nvPr/>
            </p:nvSpPr>
            <p:spPr bwMode="auto">
              <a:xfrm>
                <a:off x="2278" y="2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37" name="Rectangle 1949"/>
              <p:cNvSpPr>
                <a:spLocks noChangeArrowheads="1"/>
              </p:cNvSpPr>
              <p:nvPr/>
            </p:nvSpPr>
            <p:spPr bwMode="auto">
              <a:xfrm>
                <a:off x="2275" y="29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38" name="Rectangle 1950"/>
              <p:cNvSpPr>
                <a:spLocks noChangeArrowheads="1"/>
              </p:cNvSpPr>
              <p:nvPr/>
            </p:nvSpPr>
            <p:spPr bwMode="auto">
              <a:xfrm>
                <a:off x="2272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39" name="Rectangle 1951"/>
              <p:cNvSpPr>
                <a:spLocks noChangeArrowheads="1"/>
              </p:cNvSpPr>
              <p:nvPr/>
            </p:nvSpPr>
            <p:spPr bwMode="auto">
              <a:xfrm>
                <a:off x="2278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40" name="Rectangle 1952"/>
              <p:cNvSpPr>
                <a:spLocks noChangeArrowheads="1"/>
              </p:cNvSpPr>
              <p:nvPr/>
            </p:nvSpPr>
            <p:spPr bwMode="auto">
              <a:xfrm>
                <a:off x="2269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41" name="Rectangle 1953"/>
              <p:cNvSpPr>
                <a:spLocks noChangeArrowheads="1"/>
              </p:cNvSpPr>
              <p:nvPr/>
            </p:nvSpPr>
            <p:spPr bwMode="auto">
              <a:xfrm>
                <a:off x="2281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42" name="Rectangle 1954"/>
              <p:cNvSpPr>
                <a:spLocks noChangeArrowheads="1"/>
              </p:cNvSpPr>
              <p:nvPr/>
            </p:nvSpPr>
            <p:spPr bwMode="auto">
              <a:xfrm>
                <a:off x="2263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43" name="Rectangle 1955"/>
              <p:cNvSpPr>
                <a:spLocks noChangeArrowheads="1"/>
              </p:cNvSpPr>
              <p:nvPr/>
            </p:nvSpPr>
            <p:spPr bwMode="auto">
              <a:xfrm>
                <a:off x="2266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44" name="Rectangle 1956"/>
              <p:cNvSpPr>
                <a:spLocks noChangeArrowheads="1"/>
              </p:cNvSpPr>
              <p:nvPr/>
            </p:nvSpPr>
            <p:spPr bwMode="auto">
              <a:xfrm>
                <a:off x="2269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45" name="Rectangle 1957"/>
              <p:cNvSpPr>
                <a:spLocks noChangeArrowheads="1"/>
              </p:cNvSpPr>
              <p:nvPr/>
            </p:nvSpPr>
            <p:spPr bwMode="auto">
              <a:xfrm>
                <a:off x="2272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46" name="Rectangle 1958"/>
              <p:cNvSpPr>
                <a:spLocks noChangeArrowheads="1"/>
              </p:cNvSpPr>
              <p:nvPr/>
            </p:nvSpPr>
            <p:spPr bwMode="auto">
              <a:xfrm>
                <a:off x="2275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47" name="Rectangle 1959"/>
              <p:cNvSpPr>
                <a:spLocks noChangeArrowheads="1"/>
              </p:cNvSpPr>
              <p:nvPr/>
            </p:nvSpPr>
            <p:spPr bwMode="auto">
              <a:xfrm>
                <a:off x="2278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48" name="Rectangle 1960"/>
              <p:cNvSpPr>
                <a:spLocks noChangeArrowheads="1"/>
              </p:cNvSpPr>
              <p:nvPr/>
            </p:nvSpPr>
            <p:spPr bwMode="auto">
              <a:xfrm>
                <a:off x="2281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49" name="Rectangle 1961"/>
              <p:cNvSpPr>
                <a:spLocks noChangeArrowheads="1"/>
              </p:cNvSpPr>
              <p:nvPr/>
            </p:nvSpPr>
            <p:spPr bwMode="auto">
              <a:xfrm>
                <a:off x="2263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50" name="Rectangle 1962"/>
              <p:cNvSpPr>
                <a:spLocks noChangeArrowheads="1"/>
              </p:cNvSpPr>
              <p:nvPr/>
            </p:nvSpPr>
            <p:spPr bwMode="auto">
              <a:xfrm>
                <a:off x="2281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51" name="Rectangle 1963"/>
              <p:cNvSpPr>
                <a:spLocks noChangeArrowheads="1"/>
              </p:cNvSpPr>
              <p:nvPr/>
            </p:nvSpPr>
            <p:spPr bwMode="auto">
              <a:xfrm>
                <a:off x="2263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52" name="Rectangle 1964"/>
              <p:cNvSpPr>
                <a:spLocks noChangeArrowheads="1"/>
              </p:cNvSpPr>
              <p:nvPr/>
            </p:nvSpPr>
            <p:spPr bwMode="auto">
              <a:xfrm>
                <a:off x="2281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53" name="Rectangle 1965"/>
              <p:cNvSpPr>
                <a:spLocks noChangeArrowheads="1"/>
              </p:cNvSpPr>
              <p:nvPr/>
            </p:nvSpPr>
            <p:spPr bwMode="auto">
              <a:xfrm>
                <a:off x="2266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54" name="Rectangle 1966"/>
              <p:cNvSpPr>
                <a:spLocks noChangeArrowheads="1"/>
              </p:cNvSpPr>
              <p:nvPr/>
            </p:nvSpPr>
            <p:spPr bwMode="auto">
              <a:xfrm>
                <a:off x="2278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55" name="Rectangle 1967"/>
              <p:cNvSpPr>
                <a:spLocks noChangeArrowheads="1"/>
              </p:cNvSpPr>
              <p:nvPr/>
            </p:nvSpPr>
            <p:spPr bwMode="auto">
              <a:xfrm>
                <a:off x="2269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56" name="Rectangle 1968"/>
              <p:cNvSpPr>
                <a:spLocks noChangeArrowheads="1"/>
              </p:cNvSpPr>
              <p:nvPr/>
            </p:nvSpPr>
            <p:spPr bwMode="auto">
              <a:xfrm>
                <a:off x="2272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57" name="Rectangle 1969"/>
              <p:cNvSpPr>
                <a:spLocks noChangeArrowheads="1"/>
              </p:cNvSpPr>
              <p:nvPr/>
            </p:nvSpPr>
            <p:spPr bwMode="auto">
              <a:xfrm>
                <a:off x="2275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58" name="Rectangle 1970"/>
              <p:cNvSpPr>
                <a:spLocks noChangeArrowheads="1"/>
              </p:cNvSpPr>
              <p:nvPr/>
            </p:nvSpPr>
            <p:spPr bwMode="auto">
              <a:xfrm>
                <a:off x="2263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59" name="Rectangle 1971"/>
              <p:cNvSpPr>
                <a:spLocks noChangeArrowheads="1"/>
              </p:cNvSpPr>
              <p:nvPr/>
            </p:nvSpPr>
            <p:spPr bwMode="auto">
              <a:xfrm>
                <a:off x="2266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60" name="Rectangle 1972"/>
              <p:cNvSpPr>
                <a:spLocks noChangeArrowheads="1"/>
              </p:cNvSpPr>
              <p:nvPr/>
            </p:nvSpPr>
            <p:spPr bwMode="auto">
              <a:xfrm>
                <a:off x="2269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61" name="Rectangle 1973"/>
              <p:cNvSpPr>
                <a:spLocks noChangeArrowheads="1"/>
              </p:cNvSpPr>
              <p:nvPr/>
            </p:nvSpPr>
            <p:spPr bwMode="auto">
              <a:xfrm>
                <a:off x="2272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62" name="Rectangle 1974"/>
              <p:cNvSpPr>
                <a:spLocks noChangeArrowheads="1"/>
              </p:cNvSpPr>
              <p:nvPr/>
            </p:nvSpPr>
            <p:spPr bwMode="auto">
              <a:xfrm>
                <a:off x="2275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63" name="Rectangle 1975"/>
              <p:cNvSpPr>
                <a:spLocks noChangeArrowheads="1"/>
              </p:cNvSpPr>
              <p:nvPr/>
            </p:nvSpPr>
            <p:spPr bwMode="auto">
              <a:xfrm>
                <a:off x="2278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64" name="Rectangle 1976"/>
              <p:cNvSpPr>
                <a:spLocks noChangeArrowheads="1"/>
              </p:cNvSpPr>
              <p:nvPr/>
            </p:nvSpPr>
            <p:spPr bwMode="auto">
              <a:xfrm>
                <a:off x="2281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65" name="Rectangle 1977"/>
              <p:cNvSpPr>
                <a:spLocks noChangeArrowheads="1"/>
              </p:cNvSpPr>
              <p:nvPr/>
            </p:nvSpPr>
            <p:spPr bwMode="auto">
              <a:xfrm>
                <a:off x="2266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66" name="Rectangle 1978"/>
              <p:cNvSpPr>
                <a:spLocks noChangeArrowheads="1"/>
              </p:cNvSpPr>
              <p:nvPr/>
            </p:nvSpPr>
            <p:spPr bwMode="auto">
              <a:xfrm>
                <a:off x="2269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67" name="Rectangle 1979"/>
              <p:cNvSpPr>
                <a:spLocks noChangeArrowheads="1"/>
              </p:cNvSpPr>
              <p:nvPr/>
            </p:nvSpPr>
            <p:spPr bwMode="auto">
              <a:xfrm>
                <a:off x="2272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68" name="Rectangle 1980"/>
              <p:cNvSpPr>
                <a:spLocks noChangeArrowheads="1"/>
              </p:cNvSpPr>
              <p:nvPr/>
            </p:nvSpPr>
            <p:spPr bwMode="auto">
              <a:xfrm>
                <a:off x="2275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69" name="Rectangle 1981"/>
              <p:cNvSpPr>
                <a:spLocks noChangeArrowheads="1"/>
              </p:cNvSpPr>
              <p:nvPr/>
            </p:nvSpPr>
            <p:spPr bwMode="auto">
              <a:xfrm>
                <a:off x="2278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70" name="Rectangle 1982"/>
              <p:cNvSpPr>
                <a:spLocks noChangeArrowheads="1"/>
              </p:cNvSpPr>
              <p:nvPr/>
            </p:nvSpPr>
            <p:spPr bwMode="auto">
              <a:xfrm>
                <a:off x="2281" y="29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71" name="Rectangle 1983"/>
              <p:cNvSpPr>
                <a:spLocks noChangeArrowheads="1"/>
              </p:cNvSpPr>
              <p:nvPr/>
            </p:nvSpPr>
            <p:spPr bwMode="auto">
              <a:xfrm>
                <a:off x="2272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72" name="Rectangle 1984"/>
              <p:cNvSpPr>
                <a:spLocks noChangeArrowheads="1"/>
              </p:cNvSpPr>
              <p:nvPr/>
            </p:nvSpPr>
            <p:spPr bwMode="auto">
              <a:xfrm>
                <a:off x="2275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73" name="Rectangle 1985"/>
              <p:cNvSpPr>
                <a:spLocks noChangeArrowheads="1"/>
              </p:cNvSpPr>
              <p:nvPr/>
            </p:nvSpPr>
            <p:spPr bwMode="auto">
              <a:xfrm>
                <a:off x="2278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74" name="Rectangle 1986"/>
              <p:cNvSpPr>
                <a:spLocks noChangeArrowheads="1"/>
              </p:cNvSpPr>
              <p:nvPr/>
            </p:nvSpPr>
            <p:spPr bwMode="auto">
              <a:xfrm>
                <a:off x="2266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75" name="Rectangle 1987"/>
              <p:cNvSpPr>
                <a:spLocks noChangeArrowheads="1"/>
              </p:cNvSpPr>
              <p:nvPr/>
            </p:nvSpPr>
            <p:spPr bwMode="auto">
              <a:xfrm>
                <a:off x="2269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76" name="Rectangle 1988"/>
              <p:cNvSpPr>
                <a:spLocks noChangeArrowheads="1"/>
              </p:cNvSpPr>
              <p:nvPr/>
            </p:nvSpPr>
            <p:spPr bwMode="auto">
              <a:xfrm>
                <a:off x="2263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77" name="Rectangle 1989"/>
              <p:cNvSpPr>
                <a:spLocks noChangeArrowheads="1"/>
              </p:cNvSpPr>
              <p:nvPr/>
            </p:nvSpPr>
            <p:spPr bwMode="auto">
              <a:xfrm>
                <a:off x="2266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78" name="Rectangle 1990"/>
              <p:cNvSpPr>
                <a:spLocks noChangeArrowheads="1"/>
              </p:cNvSpPr>
              <p:nvPr/>
            </p:nvSpPr>
            <p:spPr bwMode="auto">
              <a:xfrm>
                <a:off x="2269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79" name="Rectangle 1991"/>
              <p:cNvSpPr>
                <a:spLocks noChangeArrowheads="1"/>
              </p:cNvSpPr>
              <p:nvPr/>
            </p:nvSpPr>
            <p:spPr bwMode="auto">
              <a:xfrm>
                <a:off x="2272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80" name="Rectangle 1992"/>
              <p:cNvSpPr>
                <a:spLocks noChangeArrowheads="1"/>
              </p:cNvSpPr>
              <p:nvPr/>
            </p:nvSpPr>
            <p:spPr bwMode="auto">
              <a:xfrm>
                <a:off x="2275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81" name="Rectangle 1993"/>
              <p:cNvSpPr>
                <a:spLocks noChangeArrowheads="1"/>
              </p:cNvSpPr>
              <p:nvPr/>
            </p:nvSpPr>
            <p:spPr bwMode="auto">
              <a:xfrm>
                <a:off x="2278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82" name="Rectangle 1994"/>
              <p:cNvSpPr>
                <a:spLocks noChangeArrowheads="1"/>
              </p:cNvSpPr>
              <p:nvPr/>
            </p:nvSpPr>
            <p:spPr bwMode="auto">
              <a:xfrm>
                <a:off x="2281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83" name="Rectangle 1995"/>
              <p:cNvSpPr>
                <a:spLocks noChangeArrowheads="1"/>
              </p:cNvSpPr>
              <p:nvPr/>
            </p:nvSpPr>
            <p:spPr bwMode="auto">
              <a:xfrm>
                <a:off x="2266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84" name="Rectangle 1996"/>
              <p:cNvSpPr>
                <a:spLocks noChangeArrowheads="1"/>
              </p:cNvSpPr>
              <p:nvPr/>
            </p:nvSpPr>
            <p:spPr bwMode="auto">
              <a:xfrm>
                <a:off x="2269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85" name="Rectangle 1997"/>
              <p:cNvSpPr>
                <a:spLocks noChangeArrowheads="1"/>
              </p:cNvSpPr>
              <p:nvPr/>
            </p:nvSpPr>
            <p:spPr bwMode="auto">
              <a:xfrm>
                <a:off x="2278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86" name="Rectangle 1998"/>
              <p:cNvSpPr>
                <a:spLocks noChangeArrowheads="1"/>
              </p:cNvSpPr>
              <p:nvPr/>
            </p:nvSpPr>
            <p:spPr bwMode="auto">
              <a:xfrm>
                <a:off x="2263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87" name="Rectangle 1999"/>
              <p:cNvSpPr>
                <a:spLocks noChangeArrowheads="1"/>
              </p:cNvSpPr>
              <p:nvPr/>
            </p:nvSpPr>
            <p:spPr bwMode="auto">
              <a:xfrm>
                <a:off x="2272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88" name="Rectangle 2000"/>
              <p:cNvSpPr>
                <a:spLocks noChangeArrowheads="1"/>
              </p:cNvSpPr>
              <p:nvPr/>
            </p:nvSpPr>
            <p:spPr bwMode="auto">
              <a:xfrm>
                <a:off x="2281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89" name="Rectangle 2001"/>
              <p:cNvSpPr>
                <a:spLocks noChangeArrowheads="1"/>
              </p:cNvSpPr>
              <p:nvPr/>
            </p:nvSpPr>
            <p:spPr bwMode="auto">
              <a:xfrm>
                <a:off x="2263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90" name="Rectangle 2002"/>
              <p:cNvSpPr>
                <a:spLocks noChangeArrowheads="1"/>
              </p:cNvSpPr>
              <p:nvPr/>
            </p:nvSpPr>
            <p:spPr bwMode="auto">
              <a:xfrm>
                <a:off x="2272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91" name="Rectangle 2003"/>
              <p:cNvSpPr>
                <a:spLocks noChangeArrowheads="1"/>
              </p:cNvSpPr>
              <p:nvPr/>
            </p:nvSpPr>
            <p:spPr bwMode="auto">
              <a:xfrm>
                <a:off x="2281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92" name="Rectangle 2004"/>
              <p:cNvSpPr>
                <a:spLocks noChangeArrowheads="1"/>
              </p:cNvSpPr>
              <p:nvPr/>
            </p:nvSpPr>
            <p:spPr bwMode="auto">
              <a:xfrm>
                <a:off x="2263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93" name="Rectangle 2005"/>
              <p:cNvSpPr>
                <a:spLocks noChangeArrowheads="1"/>
              </p:cNvSpPr>
              <p:nvPr/>
            </p:nvSpPr>
            <p:spPr bwMode="auto">
              <a:xfrm>
                <a:off x="2272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94" name="Rectangle 2006"/>
              <p:cNvSpPr>
                <a:spLocks noChangeArrowheads="1"/>
              </p:cNvSpPr>
              <p:nvPr/>
            </p:nvSpPr>
            <p:spPr bwMode="auto">
              <a:xfrm>
                <a:off x="2281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95" name="Rectangle 2007"/>
              <p:cNvSpPr>
                <a:spLocks noChangeArrowheads="1"/>
              </p:cNvSpPr>
              <p:nvPr/>
            </p:nvSpPr>
            <p:spPr bwMode="auto">
              <a:xfrm>
                <a:off x="2266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96" name="Rectangle 2008"/>
              <p:cNvSpPr>
                <a:spLocks noChangeArrowheads="1"/>
              </p:cNvSpPr>
              <p:nvPr/>
            </p:nvSpPr>
            <p:spPr bwMode="auto">
              <a:xfrm>
                <a:off x="2275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97" name="Rectangle 2009"/>
              <p:cNvSpPr>
                <a:spLocks noChangeArrowheads="1"/>
              </p:cNvSpPr>
              <p:nvPr/>
            </p:nvSpPr>
            <p:spPr bwMode="auto">
              <a:xfrm>
                <a:off x="2278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98" name="Rectangle 2010"/>
              <p:cNvSpPr>
                <a:spLocks noChangeArrowheads="1"/>
              </p:cNvSpPr>
              <p:nvPr/>
            </p:nvSpPr>
            <p:spPr bwMode="auto">
              <a:xfrm>
                <a:off x="2266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99" name="Rectangle 2011"/>
              <p:cNvSpPr>
                <a:spLocks noChangeArrowheads="1"/>
              </p:cNvSpPr>
              <p:nvPr/>
            </p:nvSpPr>
            <p:spPr bwMode="auto">
              <a:xfrm>
                <a:off x="2269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00" name="Rectangle 2012"/>
              <p:cNvSpPr>
                <a:spLocks noChangeArrowheads="1"/>
              </p:cNvSpPr>
              <p:nvPr/>
            </p:nvSpPr>
            <p:spPr bwMode="auto">
              <a:xfrm>
                <a:off x="2272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01" name="Rectangle 2013"/>
              <p:cNvSpPr>
                <a:spLocks noChangeArrowheads="1"/>
              </p:cNvSpPr>
              <p:nvPr/>
            </p:nvSpPr>
            <p:spPr bwMode="auto">
              <a:xfrm>
                <a:off x="2275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15" name="Group 2215"/>
            <p:cNvGrpSpPr>
              <a:grpSpLocks/>
            </p:cNvGrpSpPr>
            <p:nvPr/>
          </p:nvGrpSpPr>
          <p:grpSpPr bwMode="auto">
            <a:xfrm>
              <a:off x="2263" y="2887"/>
              <a:ext cx="127" cy="436"/>
              <a:chOff x="2263" y="2887"/>
              <a:chExt cx="127" cy="436"/>
            </a:xfrm>
          </p:grpSpPr>
          <p:sp>
            <p:nvSpPr>
              <p:cNvPr id="4802" name="Rectangle 2015"/>
              <p:cNvSpPr>
                <a:spLocks noChangeArrowheads="1"/>
              </p:cNvSpPr>
              <p:nvPr/>
            </p:nvSpPr>
            <p:spPr bwMode="auto">
              <a:xfrm>
                <a:off x="2278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03" name="Rectangle 2016"/>
              <p:cNvSpPr>
                <a:spLocks noChangeArrowheads="1"/>
              </p:cNvSpPr>
              <p:nvPr/>
            </p:nvSpPr>
            <p:spPr bwMode="auto">
              <a:xfrm>
                <a:off x="2263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04" name="Rectangle 2017"/>
              <p:cNvSpPr>
                <a:spLocks noChangeArrowheads="1"/>
              </p:cNvSpPr>
              <p:nvPr/>
            </p:nvSpPr>
            <p:spPr bwMode="auto">
              <a:xfrm>
                <a:off x="2281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05" name="Rectangle 2018"/>
              <p:cNvSpPr>
                <a:spLocks noChangeArrowheads="1"/>
              </p:cNvSpPr>
              <p:nvPr/>
            </p:nvSpPr>
            <p:spPr bwMode="auto">
              <a:xfrm>
                <a:off x="2263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06" name="Rectangle 2019"/>
              <p:cNvSpPr>
                <a:spLocks noChangeArrowheads="1"/>
              </p:cNvSpPr>
              <p:nvPr/>
            </p:nvSpPr>
            <p:spPr bwMode="auto">
              <a:xfrm>
                <a:off x="2281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07" name="Rectangle 2020"/>
              <p:cNvSpPr>
                <a:spLocks noChangeArrowheads="1"/>
              </p:cNvSpPr>
              <p:nvPr/>
            </p:nvSpPr>
            <p:spPr bwMode="auto">
              <a:xfrm>
                <a:off x="2263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08" name="Rectangle 2021"/>
              <p:cNvSpPr>
                <a:spLocks noChangeArrowheads="1"/>
              </p:cNvSpPr>
              <p:nvPr/>
            </p:nvSpPr>
            <p:spPr bwMode="auto">
              <a:xfrm>
                <a:off x="2281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09" name="Rectangle 2022"/>
              <p:cNvSpPr>
                <a:spLocks noChangeArrowheads="1"/>
              </p:cNvSpPr>
              <p:nvPr/>
            </p:nvSpPr>
            <p:spPr bwMode="auto">
              <a:xfrm>
                <a:off x="2263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10" name="Rectangle 2023"/>
              <p:cNvSpPr>
                <a:spLocks noChangeArrowheads="1"/>
              </p:cNvSpPr>
              <p:nvPr/>
            </p:nvSpPr>
            <p:spPr bwMode="auto">
              <a:xfrm>
                <a:off x="2281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11" name="Rectangle 2024"/>
              <p:cNvSpPr>
                <a:spLocks noChangeArrowheads="1"/>
              </p:cNvSpPr>
              <p:nvPr/>
            </p:nvSpPr>
            <p:spPr bwMode="auto">
              <a:xfrm>
                <a:off x="2266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12" name="Rectangle 2025"/>
              <p:cNvSpPr>
                <a:spLocks noChangeArrowheads="1"/>
              </p:cNvSpPr>
              <p:nvPr/>
            </p:nvSpPr>
            <p:spPr bwMode="auto">
              <a:xfrm>
                <a:off x="2269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13" name="Rectangle 2026"/>
              <p:cNvSpPr>
                <a:spLocks noChangeArrowheads="1"/>
              </p:cNvSpPr>
              <p:nvPr/>
            </p:nvSpPr>
            <p:spPr bwMode="auto">
              <a:xfrm>
                <a:off x="2272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14" name="Rectangle 2027"/>
              <p:cNvSpPr>
                <a:spLocks noChangeArrowheads="1"/>
              </p:cNvSpPr>
              <p:nvPr/>
            </p:nvSpPr>
            <p:spPr bwMode="auto">
              <a:xfrm>
                <a:off x="2275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15" name="Rectangle 2028"/>
              <p:cNvSpPr>
                <a:spLocks noChangeArrowheads="1"/>
              </p:cNvSpPr>
              <p:nvPr/>
            </p:nvSpPr>
            <p:spPr bwMode="auto">
              <a:xfrm>
                <a:off x="2278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16" name="Rectangle 2029"/>
              <p:cNvSpPr>
                <a:spLocks noChangeArrowheads="1"/>
              </p:cNvSpPr>
              <p:nvPr/>
            </p:nvSpPr>
            <p:spPr bwMode="auto">
              <a:xfrm>
                <a:off x="2366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17" name="Rectangle 2030"/>
              <p:cNvSpPr>
                <a:spLocks noChangeArrowheads="1"/>
              </p:cNvSpPr>
              <p:nvPr/>
            </p:nvSpPr>
            <p:spPr bwMode="auto">
              <a:xfrm>
                <a:off x="2369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18" name="Rectangle 2031"/>
              <p:cNvSpPr>
                <a:spLocks noChangeArrowheads="1"/>
              </p:cNvSpPr>
              <p:nvPr/>
            </p:nvSpPr>
            <p:spPr bwMode="auto">
              <a:xfrm>
                <a:off x="2372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19" name="Rectangle 2032"/>
              <p:cNvSpPr>
                <a:spLocks noChangeArrowheads="1"/>
              </p:cNvSpPr>
              <p:nvPr/>
            </p:nvSpPr>
            <p:spPr bwMode="auto">
              <a:xfrm>
                <a:off x="2375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20" name="Rectangle 2033"/>
              <p:cNvSpPr>
                <a:spLocks noChangeArrowheads="1"/>
              </p:cNvSpPr>
              <p:nvPr/>
            </p:nvSpPr>
            <p:spPr bwMode="auto">
              <a:xfrm>
                <a:off x="2378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21" name="Rectangle 2034"/>
              <p:cNvSpPr>
                <a:spLocks noChangeArrowheads="1"/>
              </p:cNvSpPr>
              <p:nvPr/>
            </p:nvSpPr>
            <p:spPr bwMode="auto">
              <a:xfrm>
                <a:off x="2381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22" name="Rectangle 2035"/>
              <p:cNvSpPr>
                <a:spLocks noChangeArrowheads="1"/>
              </p:cNvSpPr>
              <p:nvPr/>
            </p:nvSpPr>
            <p:spPr bwMode="auto">
              <a:xfrm>
                <a:off x="2384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23" name="Rectangle 2036"/>
              <p:cNvSpPr>
                <a:spLocks noChangeArrowheads="1"/>
              </p:cNvSpPr>
              <p:nvPr/>
            </p:nvSpPr>
            <p:spPr bwMode="auto">
              <a:xfrm>
                <a:off x="2366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24" name="Rectangle 2037"/>
              <p:cNvSpPr>
                <a:spLocks noChangeArrowheads="1"/>
              </p:cNvSpPr>
              <p:nvPr/>
            </p:nvSpPr>
            <p:spPr bwMode="auto">
              <a:xfrm>
                <a:off x="2384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25" name="Rectangle 2038"/>
              <p:cNvSpPr>
                <a:spLocks noChangeArrowheads="1"/>
              </p:cNvSpPr>
              <p:nvPr/>
            </p:nvSpPr>
            <p:spPr bwMode="auto">
              <a:xfrm>
                <a:off x="2366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26" name="Rectangle 2039"/>
              <p:cNvSpPr>
                <a:spLocks noChangeArrowheads="1"/>
              </p:cNvSpPr>
              <p:nvPr/>
            </p:nvSpPr>
            <p:spPr bwMode="auto">
              <a:xfrm>
                <a:off x="2384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27" name="Rectangle 2040"/>
              <p:cNvSpPr>
                <a:spLocks noChangeArrowheads="1"/>
              </p:cNvSpPr>
              <p:nvPr/>
            </p:nvSpPr>
            <p:spPr bwMode="auto">
              <a:xfrm>
                <a:off x="2369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28" name="Rectangle 2041"/>
              <p:cNvSpPr>
                <a:spLocks noChangeArrowheads="1"/>
              </p:cNvSpPr>
              <p:nvPr/>
            </p:nvSpPr>
            <p:spPr bwMode="auto">
              <a:xfrm>
                <a:off x="2381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29" name="Rectangle 2042"/>
              <p:cNvSpPr>
                <a:spLocks noChangeArrowheads="1"/>
              </p:cNvSpPr>
              <p:nvPr/>
            </p:nvSpPr>
            <p:spPr bwMode="auto">
              <a:xfrm>
                <a:off x="2372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30" name="Rectangle 2043"/>
              <p:cNvSpPr>
                <a:spLocks noChangeArrowheads="1"/>
              </p:cNvSpPr>
              <p:nvPr/>
            </p:nvSpPr>
            <p:spPr bwMode="auto">
              <a:xfrm>
                <a:off x="2375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31" name="Rectangle 2044"/>
              <p:cNvSpPr>
                <a:spLocks noChangeArrowheads="1"/>
              </p:cNvSpPr>
              <p:nvPr/>
            </p:nvSpPr>
            <p:spPr bwMode="auto">
              <a:xfrm>
                <a:off x="2378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32" name="Rectangle 2045"/>
              <p:cNvSpPr>
                <a:spLocks noChangeArrowheads="1"/>
              </p:cNvSpPr>
              <p:nvPr/>
            </p:nvSpPr>
            <p:spPr bwMode="auto">
              <a:xfrm>
                <a:off x="2372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33" name="Rectangle 2046"/>
              <p:cNvSpPr>
                <a:spLocks noChangeArrowheads="1"/>
              </p:cNvSpPr>
              <p:nvPr/>
            </p:nvSpPr>
            <p:spPr bwMode="auto">
              <a:xfrm>
                <a:off x="2384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34" name="Rectangle 2047"/>
              <p:cNvSpPr>
                <a:spLocks noChangeArrowheads="1"/>
              </p:cNvSpPr>
              <p:nvPr/>
            </p:nvSpPr>
            <p:spPr bwMode="auto">
              <a:xfrm>
                <a:off x="2375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35" name="Rectangle 2048"/>
              <p:cNvSpPr>
                <a:spLocks noChangeArrowheads="1"/>
              </p:cNvSpPr>
              <p:nvPr/>
            </p:nvSpPr>
            <p:spPr bwMode="auto">
              <a:xfrm>
                <a:off x="2381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36" name="Rectangle 2049"/>
              <p:cNvSpPr>
                <a:spLocks noChangeArrowheads="1"/>
              </p:cNvSpPr>
              <p:nvPr/>
            </p:nvSpPr>
            <p:spPr bwMode="auto">
              <a:xfrm>
                <a:off x="2378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37" name="Rectangle 2050"/>
              <p:cNvSpPr>
                <a:spLocks noChangeArrowheads="1"/>
              </p:cNvSpPr>
              <p:nvPr/>
            </p:nvSpPr>
            <p:spPr bwMode="auto">
              <a:xfrm>
                <a:off x="2375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38" name="Rectangle 2051"/>
              <p:cNvSpPr>
                <a:spLocks noChangeArrowheads="1"/>
              </p:cNvSpPr>
              <p:nvPr/>
            </p:nvSpPr>
            <p:spPr bwMode="auto">
              <a:xfrm>
                <a:off x="2381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39" name="Rectangle 2052"/>
              <p:cNvSpPr>
                <a:spLocks noChangeArrowheads="1"/>
              </p:cNvSpPr>
              <p:nvPr/>
            </p:nvSpPr>
            <p:spPr bwMode="auto">
              <a:xfrm>
                <a:off x="2372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40" name="Rectangle 2053"/>
              <p:cNvSpPr>
                <a:spLocks noChangeArrowheads="1"/>
              </p:cNvSpPr>
              <p:nvPr/>
            </p:nvSpPr>
            <p:spPr bwMode="auto">
              <a:xfrm>
                <a:off x="2384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41" name="Rectangle 2054"/>
              <p:cNvSpPr>
                <a:spLocks noChangeArrowheads="1"/>
              </p:cNvSpPr>
              <p:nvPr/>
            </p:nvSpPr>
            <p:spPr bwMode="auto">
              <a:xfrm>
                <a:off x="2375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42" name="Rectangle 2055"/>
              <p:cNvSpPr>
                <a:spLocks noChangeArrowheads="1"/>
              </p:cNvSpPr>
              <p:nvPr/>
            </p:nvSpPr>
            <p:spPr bwMode="auto">
              <a:xfrm>
                <a:off x="2378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43" name="Rectangle 2056"/>
              <p:cNvSpPr>
                <a:spLocks noChangeArrowheads="1"/>
              </p:cNvSpPr>
              <p:nvPr/>
            </p:nvSpPr>
            <p:spPr bwMode="auto">
              <a:xfrm>
                <a:off x="2381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44" name="Rectangle 2057"/>
              <p:cNvSpPr>
                <a:spLocks noChangeArrowheads="1"/>
              </p:cNvSpPr>
              <p:nvPr/>
            </p:nvSpPr>
            <p:spPr bwMode="auto">
              <a:xfrm>
                <a:off x="2372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45" name="Rectangle 2058"/>
              <p:cNvSpPr>
                <a:spLocks noChangeArrowheads="1"/>
              </p:cNvSpPr>
              <p:nvPr/>
            </p:nvSpPr>
            <p:spPr bwMode="auto">
              <a:xfrm>
                <a:off x="2384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46" name="Rectangle 2059"/>
              <p:cNvSpPr>
                <a:spLocks noChangeArrowheads="1"/>
              </p:cNvSpPr>
              <p:nvPr/>
            </p:nvSpPr>
            <p:spPr bwMode="auto">
              <a:xfrm>
                <a:off x="2372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47" name="Rectangle 2060"/>
              <p:cNvSpPr>
                <a:spLocks noChangeArrowheads="1"/>
              </p:cNvSpPr>
              <p:nvPr/>
            </p:nvSpPr>
            <p:spPr bwMode="auto">
              <a:xfrm>
                <a:off x="2384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48" name="Rectangle 2061"/>
              <p:cNvSpPr>
                <a:spLocks noChangeArrowheads="1"/>
              </p:cNvSpPr>
              <p:nvPr/>
            </p:nvSpPr>
            <p:spPr bwMode="auto">
              <a:xfrm>
                <a:off x="2375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49" name="Rectangle 2062"/>
              <p:cNvSpPr>
                <a:spLocks noChangeArrowheads="1"/>
              </p:cNvSpPr>
              <p:nvPr/>
            </p:nvSpPr>
            <p:spPr bwMode="auto">
              <a:xfrm>
                <a:off x="2381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50" name="Rectangle 2063"/>
              <p:cNvSpPr>
                <a:spLocks noChangeArrowheads="1"/>
              </p:cNvSpPr>
              <p:nvPr/>
            </p:nvSpPr>
            <p:spPr bwMode="auto">
              <a:xfrm>
                <a:off x="2375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51" name="Rectangle 2064"/>
              <p:cNvSpPr>
                <a:spLocks noChangeArrowheads="1"/>
              </p:cNvSpPr>
              <p:nvPr/>
            </p:nvSpPr>
            <p:spPr bwMode="auto">
              <a:xfrm>
                <a:off x="2378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52" name="Rectangle 2065"/>
              <p:cNvSpPr>
                <a:spLocks noChangeArrowheads="1"/>
              </p:cNvSpPr>
              <p:nvPr/>
            </p:nvSpPr>
            <p:spPr bwMode="auto">
              <a:xfrm>
                <a:off x="2381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53" name="Rectangle 2066"/>
              <p:cNvSpPr>
                <a:spLocks noChangeArrowheads="1"/>
              </p:cNvSpPr>
              <p:nvPr/>
            </p:nvSpPr>
            <p:spPr bwMode="auto">
              <a:xfrm>
                <a:off x="2372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54" name="Rectangle 2067"/>
              <p:cNvSpPr>
                <a:spLocks noChangeArrowheads="1"/>
              </p:cNvSpPr>
              <p:nvPr/>
            </p:nvSpPr>
            <p:spPr bwMode="auto">
              <a:xfrm>
                <a:off x="2384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55" name="Rectangle 2068"/>
              <p:cNvSpPr>
                <a:spLocks noChangeArrowheads="1"/>
              </p:cNvSpPr>
              <p:nvPr/>
            </p:nvSpPr>
            <p:spPr bwMode="auto">
              <a:xfrm>
                <a:off x="2372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56" name="Rectangle 2069"/>
              <p:cNvSpPr>
                <a:spLocks noChangeArrowheads="1"/>
              </p:cNvSpPr>
              <p:nvPr/>
            </p:nvSpPr>
            <p:spPr bwMode="auto">
              <a:xfrm>
                <a:off x="2384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57" name="Rectangle 2070"/>
              <p:cNvSpPr>
                <a:spLocks noChangeArrowheads="1"/>
              </p:cNvSpPr>
              <p:nvPr/>
            </p:nvSpPr>
            <p:spPr bwMode="auto">
              <a:xfrm>
                <a:off x="2375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58" name="Rectangle 2071"/>
              <p:cNvSpPr>
                <a:spLocks noChangeArrowheads="1"/>
              </p:cNvSpPr>
              <p:nvPr/>
            </p:nvSpPr>
            <p:spPr bwMode="auto">
              <a:xfrm>
                <a:off x="2378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59" name="Rectangle 2072"/>
              <p:cNvSpPr>
                <a:spLocks noChangeArrowheads="1"/>
              </p:cNvSpPr>
              <p:nvPr/>
            </p:nvSpPr>
            <p:spPr bwMode="auto">
              <a:xfrm>
                <a:off x="2381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60" name="Rectangle 2073"/>
              <p:cNvSpPr>
                <a:spLocks noChangeArrowheads="1"/>
              </p:cNvSpPr>
              <p:nvPr/>
            </p:nvSpPr>
            <p:spPr bwMode="auto">
              <a:xfrm>
                <a:off x="2372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61" name="Rectangle 2074"/>
              <p:cNvSpPr>
                <a:spLocks noChangeArrowheads="1"/>
              </p:cNvSpPr>
              <p:nvPr/>
            </p:nvSpPr>
            <p:spPr bwMode="auto">
              <a:xfrm>
                <a:off x="2375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62" name="Rectangle 2075"/>
              <p:cNvSpPr>
                <a:spLocks noChangeArrowheads="1"/>
              </p:cNvSpPr>
              <p:nvPr/>
            </p:nvSpPr>
            <p:spPr bwMode="auto">
              <a:xfrm>
                <a:off x="2378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63" name="Rectangle 2076"/>
              <p:cNvSpPr>
                <a:spLocks noChangeArrowheads="1"/>
              </p:cNvSpPr>
              <p:nvPr/>
            </p:nvSpPr>
            <p:spPr bwMode="auto">
              <a:xfrm>
                <a:off x="2381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64" name="Rectangle 2077"/>
              <p:cNvSpPr>
                <a:spLocks noChangeArrowheads="1"/>
              </p:cNvSpPr>
              <p:nvPr/>
            </p:nvSpPr>
            <p:spPr bwMode="auto">
              <a:xfrm>
                <a:off x="2384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65" name="Rectangle 2078"/>
              <p:cNvSpPr>
                <a:spLocks noChangeArrowheads="1"/>
              </p:cNvSpPr>
              <p:nvPr/>
            </p:nvSpPr>
            <p:spPr bwMode="auto">
              <a:xfrm>
                <a:off x="2372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66" name="Rectangle 2079"/>
              <p:cNvSpPr>
                <a:spLocks noChangeArrowheads="1"/>
              </p:cNvSpPr>
              <p:nvPr/>
            </p:nvSpPr>
            <p:spPr bwMode="auto">
              <a:xfrm>
                <a:off x="2372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67" name="Rectangle 2080"/>
              <p:cNvSpPr>
                <a:spLocks noChangeArrowheads="1"/>
              </p:cNvSpPr>
              <p:nvPr/>
            </p:nvSpPr>
            <p:spPr bwMode="auto">
              <a:xfrm>
                <a:off x="2375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68" name="Rectangle 2081"/>
              <p:cNvSpPr>
                <a:spLocks noChangeArrowheads="1"/>
              </p:cNvSpPr>
              <p:nvPr/>
            </p:nvSpPr>
            <p:spPr bwMode="auto">
              <a:xfrm>
                <a:off x="2378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69" name="Rectangle 2082"/>
              <p:cNvSpPr>
                <a:spLocks noChangeArrowheads="1"/>
              </p:cNvSpPr>
              <p:nvPr/>
            </p:nvSpPr>
            <p:spPr bwMode="auto">
              <a:xfrm>
                <a:off x="2381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70" name="Rectangle 2083"/>
              <p:cNvSpPr>
                <a:spLocks noChangeArrowheads="1"/>
              </p:cNvSpPr>
              <p:nvPr/>
            </p:nvSpPr>
            <p:spPr bwMode="auto">
              <a:xfrm>
                <a:off x="2384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71" name="Rectangle 2084"/>
              <p:cNvSpPr>
                <a:spLocks noChangeArrowheads="1"/>
              </p:cNvSpPr>
              <p:nvPr/>
            </p:nvSpPr>
            <p:spPr bwMode="auto">
              <a:xfrm>
                <a:off x="2372" y="32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72" name="Rectangle 2085"/>
              <p:cNvSpPr>
                <a:spLocks noChangeArrowheads="1"/>
              </p:cNvSpPr>
              <p:nvPr/>
            </p:nvSpPr>
            <p:spPr bwMode="auto">
              <a:xfrm>
                <a:off x="2366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73" name="Rectangle 2086"/>
              <p:cNvSpPr>
                <a:spLocks noChangeArrowheads="1"/>
              </p:cNvSpPr>
              <p:nvPr/>
            </p:nvSpPr>
            <p:spPr bwMode="auto">
              <a:xfrm>
                <a:off x="2369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74" name="Rectangle 2087"/>
              <p:cNvSpPr>
                <a:spLocks noChangeArrowheads="1"/>
              </p:cNvSpPr>
              <p:nvPr/>
            </p:nvSpPr>
            <p:spPr bwMode="auto">
              <a:xfrm>
                <a:off x="2372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75" name="Rectangle 2088"/>
              <p:cNvSpPr>
                <a:spLocks noChangeArrowheads="1"/>
              </p:cNvSpPr>
              <p:nvPr/>
            </p:nvSpPr>
            <p:spPr bwMode="auto">
              <a:xfrm>
                <a:off x="2375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76" name="Rectangle 2089"/>
              <p:cNvSpPr>
                <a:spLocks noChangeArrowheads="1"/>
              </p:cNvSpPr>
              <p:nvPr/>
            </p:nvSpPr>
            <p:spPr bwMode="auto">
              <a:xfrm>
                <a:off x="2378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77" name="Rectangle 2090"/>
              <p:cNvSpPr>
                <a:spLocks noChangeArrowheads="1"/>
              </p:cNvSpPr>
              <p:nvPr/>
            </p:nvSpPr>
            <p:spPr bwMode="auto">
              <a:xfrm>
                <a:off x="2381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78" name="Rectangle 2091"/>
              <p:cNvSpPr>
                <a:spLocks noChangeArrowheads="1"/>
              </p:cNvSpPr>
              <p:nvPr/>
            </p:nvSpPr>
            <p:spPr bwMode="auto">
              <a:xfrm>
                <a:off x="2384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79" name="Rectangle 2092"/>
              <p:cNvSpPr>
                <a:spLocks noChangeArrowheads="1"/>
              </p:cNvSpPr>
              <p:nvPr/>
            </p:nvSpPr>
            <p:spPr bwMode="auto">
              <a:xfrm>
                <a:off x="2372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80" name="Rectangle 2093"/>
              <p:cNvSpPr>
                <a:spLocks noChangeArrowheads="1"/>
              </p:cNvSpPr>
              <p:nvPr/>
            </p:nvSpPr>
            <p:spPr bwMode="auto">
              <a:xfrm>
                <a:off x="2384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81" name="Rectangle 2094"/>
              <p:cNvSpPr>
                <a:spLocks noChangeArrowheads="1"/>
              </p:cNvSpPr>
              <p:nvPr/>
            </p:nvSpPr>
            <p:spPr bwMode="auto">
              <a:xfrm>
                <a:off x="2372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82" name="Rectangle 2095"/>
              <p:cNvSpPr>
                <a:spLocks noChangeArrowheads="1"/>
              </p:cNvSpPr>
              <p:nvPr/>
            </p:nvSpPr>
            <p:spPr bwMode="auto">
              <a:xfrm>
                <a:off x="2375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83" name="Rectangle 2096"/>
              <p:cNvSpPr>
                <a:spLocks noChangeArrowheads="1"/>
              </p:cNvSpPr>
              <p:nvPr/>
            </p:nvSpPr>
            <p:spPr bwMode="auto">
              <a:xfrm>
                <a:off x="2378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84" name="Rectangle 2097"/>
              <p:cNvSpPr>
                <a:spLocks noChangeArrowheads="1"/>
              </p:cNvSpPr>
              <p:nvPr/>
            </p:nvSpPr>
            <p:spPr bwMode="auto">
              <a:xfrm>
                <a:off x="2381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85" name="Rectangle 2098"/>
              <p:cNvSpPr>
                <a:spLocks noChangeArrowheads="1"/>
              </p:cNvSpPr>
              <p:nvPr/>
            </p:nvSpPr>
            <p:spPr bwMode="auto">
              <a:xfrm>
                <a:off x="2384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86" name="Rectangle 2099"/>
              <p:cNvSpPr>
                <a:spLocks noChangeArrowheads="1"/>
              </p:cNvSpPr>
              <p:nvPr/>
            </p:nvSpPr>
            <p:spPr bwMode="auto">
              <a:xfrm>
                <a:off x="2372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87" name="Rectangle 2100"/>
              <p:cNvSpPr>
                <a:spLocks noChangeArrowheads="1"/>
              </p:cNvSpPr>
              <p:nvPr/>
            </p:nvSpPr>
            <p:spPr bwMode="auto">
              <a:xfrm>
                <a:off x="2375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88" name="Rectangle 2101"/>
              <p:cNvSpPr>
                <a:spLocks noChangeArrowheads="1"/>
              </p:cNvSpPr>
              <p:nvPr/>
            </p:nvSpPr>
            <p:spPr bwMode="auto">
              <a:xfrm>
                <a:off x="2378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89" name="Rectangle 2102"/>
              <p:cNvSpPr>
                <a:spLocks noChangeArrowheads="1"/>
              </p:cNvSpPr>
              <p:nvPr/>
            </p:nvSpPr>
            <p:spPr bwMode="auto">
              <a:xfrm>
                <a:off x="2381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90" name="Rectangle 2103"/>
              <p:cNvSpPr>
                <a:spLocks noChangeArrowheads="1"/>
              </p:cNvSpPr>
              <p:nvPr/>
            </p:nvSpPr>
            <p:spPr bwMode="auto">
              <a:xfrm>
                <a:off x="2372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91" name="Rectangle 2104"/>
              <p:cNvSpPr>
                <a:spLocks noChangeArrowheads="1"/>
              </p:cNvSpPr>
              <p:nvPr/>
            </p:nvSpPr>
            <p:spPr bwMode="auto">
              <a:xfrm>
                <a:off x="2384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92" name="Rectangle 2105"/>
              <p:cNvSpPr>
                <a:spLocks noChangeArrowheads="1"/>
              </p:cNvSpPr>
              <p:nvPr/>
            </p:nvSpPr>
            <p:spPr bwMode="auto">
              <a:xfrm>
                <a:off x="2372" y="31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93" name="Rectangle 2106"/>
              <p:cNvSpPr>
                <a:spLocks noChangeArrowheads="1"/>
              </p:cNvSpPr>
              <p:nvPr/>
            </p:nvSpPr>
            <p:spPr bwMode="auto">
              <a:xfrm>
                <a:off x="2384" y="31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94" name="Rectangle 2107"/>
              <p:cNvSpPr>
                <a:spLocks noChangeArrowheads="1"/>
              </p:cNvSpPr>
              <p:nvPr/>
            </p:nvSpPr>
            <p:spPr bwMode="auto">
              <a:xfrm>
                <a:off x="2375" y="31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95" name="Rectangle 2108"/>
              <p:cNvSpPr>
                <a:spLocks noChangeArrowheads="1"/>
              </p:cNvSpPr>
              <p:nvPr/>
            </p:nvSpPr>
            <p:spPr bwMode="auto">
              <a:xfrm>
                <a:off x="2378" y="31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96" name="Rectangle 2109"/>
              <p:cNvSpPr>
                <a:spLocks noChangeArrowheads="1"/>
              </p:cNvSpPr>
              <p:nvPr/>
            </p:nvSpPr>
            <p:spPr bwMode="auto">
              <a:xfrm>
                <a:off x="2381" y="31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97" name="Rectangle 2110"/>
              <p:cNvSpPr>
                <a:spLocks noChangeArrowheads="1"/>
              </p:cNvSpPr>
              <p:nvPr/>
            </p:nvSpPr>
            <p:spPr bwMode="auto">
              <a:xfrm>
                <a:off x="2366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98" name="Rectangle 2111"/>
              <p:cNvSpPr>
                <a:spLocks noChangeArrowheads="1"/>
              </p:cNvSpPr>
              <p:nvPr/>
            </p:nvSpPr>
            <p:spPr bwMode="auto">
              <a:xfrm>
                <a:off x="2369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99" name="Rectangle 2112"/>
              <p:cNvSpPr>
                <a:spLocks noChangeArrowheads="1"/>
              </p:cNvSpPr>
              <p:nvPr/>
            </p:nvSpPr>
            <p:spPr bwMode="auto">
              <a:xfrm>
                <a:off x="2372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00" name="Rectangle 2113"/>
              <p:cNvSpPr>
                <a:spLocks noChangeArrowheads="1"/>
              </p:cNvSpPr>
              <p:nvPr/>
            </p:nvSpPr>
            <p:spPr bwMode="auto">
              <a:xfrm>
                <a:off x="2375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01" name="Rectangle 2114"/>
              <p:cNvSpPr>
                <a:spLocks noChangeArrowheads="1"/>
              </p:cNvSpPr>
              <p:nvPr/>
            </p:nvSpPr>
            <p:spPr bwMode="auto">
              <a:xfrm>
                <a:off x="2378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02" name="Rectangle 2115"/>
              <p:cNvSpPr>
                <a:spLocks noChangeArrowheads="1"/>
              </p:cNvSpPr>
              <p:nvPr/>
            </p:nvSpPr>
            <p:spPr bwMode="auto">
              <a:xfrm>
                <a:off x="2381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03" name="Rectangle 2116"/>
              <p:cNvSpPr>
                <a:spLocks noChangeArrowheads="1"/>
              </p:cNvSpPr>
              <p:nvPr/>
            </p:nvSpPr>
            <p:spPr bwMode="auto">
              <a:xfrm>
                <a:off x="2384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04" name="Rectangle 2117"/>
              <p:cNvSpPr>
                <a:spLocks noChangeArrowheads="1"/>
              </p:cNvSpPr>
              <p:nvPr/>
            </p:nvSpPr>
            <p:spPr bwMode="auto">
              <a:xfrm>
                <a:off x="2384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05" name="Rectangle 2118"/>
              <p:cNvSpPr>
                <a:spLocks noChangeArrowheads="1"/>
              </p:cNvSpPr>
              <p:nvPr/>
            </p:nvSpPr>
            <p:spPr bwMode="auto">
              <a:xfrm>
                <a:off x="2387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06" name="Rectangle 2119"/>
              <p:cNvSpPr>
                <a:spLocks noChangeArrowheads="1"/>
              </p:cNvSpPr>
              <p:nvPr/>
            </p:nvSpPr>
            <p:spPr bwMode="auto">
              <a:xfrm>
                <a:off x="2366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07" name="Rectangle 2120"/>
              <p:cNvSpPr>
                <a:spLocks noChangeArrowheads="1"/>
              </p:cNvSpPr>
              <p:nvPr/>
            </p:nvSpPr>
            <p:spPr bwMode="auto">
              <a:xfrm>
                <a:off x="2372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08" name="Rectangle 2121"/>
              <p:cNvSpPr>
                <a:spLocks noChangeArrowheads="1"/>
              </p:cNvSpPr>
              <p:nvPr/>
            </p:nvSpPr>
            <p:spPr bwMode="auto">
              <a:xfrm>
                <a:off x="2375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09" name="Rectangle 2122"/>
              <p:cNvSpPr>
                <a:spLocks noChangeArrowheads="1"/>
              </p:cNvSpPr>
              <p:nvPr/>
            </p:nvSpPr>
            <p:spPr bwMode="auto">
              <a:xfrm>
                <a:off x="2378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10" name="Rectangle 2123"/>
              <p:cNvSpPr>
                <a:spLocks noChangeArrowheads="1"/>
              </p:cNvSpPr>
              <p:nvPr/>
            </p:nvSpPr>
            <p:spPr bwMode="auto">
              <a:xfrm>
                <a:off x="2381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11" name="Rectangle 2124"/>
              <p:cNvSpPr>
                <a:spLocks noChangeArrowheads="1"/>
              </p:cNvSpPr>
              <p:nvPr/>
            </p:nvSpPr>
            <p:spPr bwMode="auto">
              <a:xfrm>
                <a:off x="2384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12" name="Rectangle 2125"/>
              <p:cNvSpPr>
                <a:spLocks noChangeArrowheads="1"/>
              </p:cNvSpPr>
              <p:nvPr/>
            </p:nvSpPr>
            <p:spPr bwMode="auto">
              <a:xfrm>
                <a:off x="2366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13" name="Rectangle 2126"/>
              <p:cNvSpPr>
                <a:spLocks noChangeArrowheads="1"/>
              </p:cNvSpPr>
              <p:nvPr/>
            </p:nvSpPr>
            <p:spPr bwMode="auto">
              <a:xfrm>
                <a:off x="2369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14" name="Rectangle 2127"/>
              <p:cNvSpPr>
                <a:spLocks noChangeArrowheads="1"/>
              </p:cNvSpPr>
              <p:nvPr/>
            </p:nvSpPr>
            <p:spPr bwMode="auto">
              <a:xfrm>
                <a:off x="2372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15" name="Rectangle 2128"/>
              <p:cNvSpPr>
                <a:spLocks noChangeArrowheads="1"/>
              </p:cNvSpPr>
              <p:nvPr/>
            </p:nvSpPr>
            <p:spPr bwMode="auto">
              <a:xfrm>
                <a:off x="2375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16" name="Rectangle 2129"/>
              <p:cNvSpPr>
                <a:spLocks noChangeArrowheads="1"/>
              </p:cNvSpPr>
              <p:nvPr/>
            </p:nvSpPr>
            <p:spPr bwMode="auto">
              <a:xfrm>
                <a:off x="2378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17" name="Rectangle 2130"/>
              <p:cNvSpPr>
                <a:spLocks noChangeArrowheads="1"/>
              </p:cNvSpPr>
              <p:nvPr/>
            </p:nvSpPr>
            <p:spPr bwMode="auto">
              <a:xfrm>
                <a:off x="2381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18" name="Rectangle 2131"/>
              <p:cNvSpPr>
                <a:spLocks noChangeArrowheads="1"/>
              </p:cNvSpPr>
              <p:nvPr/>
            </p:nvSpPr>
            <p:spPr bwMode="auto">
              <a:xfrm>
                <a:off x="2384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19" name="Rectangle 2132"/>
              <p:cNvSpPr>
                <a:spLocks noChangeArrowheads="1"/>
              </p:cNvSpPr>
              <p:nvPr/>
            </p:nvSpPr>
            <p:spPr bwMode="auto">
              <a:xfrm>
                <a:off x="2366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20" name="Rectangle 2133"/>
              <p:cNvSpPr>
                <a:spLocks noChangeArrowheads="1"/>
              </p:cNvSpPr>
              <p:nvPr/>
            </p:nvSpPr>
            <p:spPr bwMode="auto">
              <a:xfrm>
                <a:off x="2375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21" name="Rectangle 2134"/>
              <p:cNvSpPr>
                <a:spLocks noChangeArrowheads="1"/>
              </p:cNvSpPr>
              <p:nvPr/>
            </p:nvSpPr>
            <p:spPr bwMode="auto">
              <a:xfrm>
                <a:off x="2384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22" name="Rectangle 2135"/>
              <p:cNvSpPr>
                <a:spLocks noChangeArrowheads="1"/>
              </p:cNvSpPr>
              <p:nvPr/>
            </p:nvSpPr>
            <p:spPr bwMode="auto">
              <a:xfrm>
                <a:off x="2366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23" name="Rectangle 2136"/>
              <p:cNvSpPr>
                <a:spLocks noChangeArrowheads="1"/>
              </p:cNvSpPr>
              <p:nvPr/>
            </p:nvSpPr>
            <p:spPr bwMode="auto">
              <a:xfrm>
                <a:off x="2375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24" name="Rectangle 2137"/>
              <p:cNvSpPr>
                <a:spLocks noChangeArrowheads="1"/>
              </p:cNvSpPr>
              <p:nvPr/>
            </p:nvSpPr>
            <p:spPr bwMode="auto">
              <a:xfrm>
                <a:off x="2384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25" name="Rectangle 2138"/>
              <p:cNvSpPr>
                <a:spLocks noChangeArrowheads="1"/>
              </p:cNvSpPr>
              <p:nvPr/>
            </p:nvSpPr>
            <p:spPr bwMode="auto">
              <a:xfrm>
                <a:off x="2366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26" name="Rectangle 2139"/>
              <p:cNvSpPr>
                <a:spLocks noChangeArrowheads="1"/>
              </p:cNvSpPr>
              <p:nvPr/>
            </p:nvSpPr>
            <p:spPr bwMode="auto">
              <a:xfrm>
                <a:off x="2375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27" name="Rectangle 2140"/>
              <p:cNvSpPr>
                <a:spLocks noChangeArrowheads="1"/>
              </p:cNvSpPr>
              <p:nvPr/>
            </p:nvSpPr>
            <p:spPr bwMode="auto">
              <a:xfrm>
                <a:off x="2384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28" name="Rectangle 2141"/>
              <p:cNvSpPr>
                <a:spLocks noChangeArrowheads="1"/>
              </p:cNvSpPr>
              <p:nvPr/>
            </p:nvSpPr>
            <p:spPr bwMode="auto">
              <a:xfrm>
                <a:off x="2369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29" name="Rectangle 2142"/>
              <p:cNvSpPr>
                <a:spLocks noChangeArrowheads="1"/>
              </p:cNvSpPr>
              <p:nvPr/>
            </p:nvSpPr>
            <p:spPr bwMode="auto">
              <a:xfrm>
                <a:off x="2372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30" name="Rectangle 2143"/>
              <p:cNvSpPr>
                <a:spLocks noChangeArrowheads="1"/>
              </p:cNvSpPr>
              <p:nvPr/>
            </p:nvSpPr>
            <p:spPr bwMode="auto">
              <a:xfrm>
                <a:off x="2375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31" name="Rectangle 2144"/>
              <p:cNvSpPr>
                <a:spLocks noChangeArrowheads="1"/>
              </p:cNvSpPr>
              <p:nvPr/>
            </p:nvSpPr>
            <p:spPr bwMode="auto">
              <a:xfrm>
                <a:off x="2378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32" name="Rectangle 2145"/>
              <p:cNvSpPr>
                <a:spLocks noChangeArrowheads="1"/>
              </p:cNvSpPr>
              <p:nvPr/>
            </p:nvSpPr>
            <p:spPr bwMode="auto">
              <a:xfrm>
                <a:off x="2381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33" name="Rectangle 2146"/>
              <p:cNvSpPr>
                <a:spLocks noChangeArrowheads="1"/>
              </p:cNvSpPr>
              <p:nvPr/>
            </p:nvSpPr>
            <p:spPr bwMode="auto">
              <a:xfrm>
                <a:off x="2381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34" name="Rectangle 2147"/>
              <p:cNvSpPr>
                <a:spLocks noChangeArrowheads="1"/>
              </p:cNvSpPr>
              <p:nvPr/>
            </p:nvSpPr>
            <p:spPr bwMode="auto">
              <a:xfrm>
                <a:off x="2384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35" name="Rectangle 2148"/>
              <p:cNvSpPr>
                <a:spLocks noChangeArrowheads="1"/>
              </p:cNvSpPr>
              <p:nvPr/>
            </p:nvSpPr>
            <p:spPr bwMode="auto">
              <a:xfrm>
                <a:off x="2384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36" name="Rectangle 2149"/>
              <p:cNvSpPr>
                <a:spLocks noChangeArrowheads="1"/>
              </p:cNvSpPr>
              <p:nvPr/>
            </p:nvSpPr>
            <p:spPr bwMode="auto">
              <a:xfrm>
                <a:off x="2384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37" name="Rectangle 2150"/>
              <p:cNvSpPr>
                <a:spLocks noChangeArrowheads="1"/>
              </p:cNvSpPr>
              <p:nvPr/>
            </p:nvSpPr>
            <p:spPr bwMode="auto">
              <a:xfrm>
                <a:off x="2366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38" name="Rectangle 2151"/>
              <p:cNvSpPr>
                <a:spLocks noChangeArrowheads="1"/>
              </p:cNvSpPr>
              <p:nvPr/>
            </p:nvSpPr>
            <p:spPr bwMode="auto">
              <a:xfrm>
                <a:off x="2369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39" name="Rectangle 2152"/>
              <p:cNvSpPr>
                <a:spLocks noChangeArrowheads="1"/>
              </p:cNvSpPr>
              <p:nvPr/>
            </p:nvSpPr>
            <p:spPr bwMode="auto">
              <a:xfrm>
                <a:off x="2372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40" name="Rectangle 2153"/>
              <p:cNvSpPr>
                <a:spLocks noChangeArrowheads="1"/>
              </p:cNvSpPr>
              <p:nvPr/>
            </p:nvSpPr>
            <p:spPr bwMode="auto">
              <a:xfrm>
                <a:off x="2375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41" name="Rectangle 2154"/>
              <p:cNvSpPr>
                <a:spLocks noChangeArrowheads="1"/>
              </p:cNvSpPr>
              <p:nvPr/>
            </p:nvSpPr>
            <p:spPr bwMode="auto">
              <a:xfrm>
                <a:off x="2378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42" name="Rectangle 2155"/>
              <p:cNvSpPr>
                <a:spLocks noChangeArrowheads="1"/>
              </p:cNvSpPr>
              <p:nvPr/>
            </p:nvSpPr>
            <p:spPr bwMode="auto">
              <a:xfrm>
                <a:off x="2381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43" name="Rectangle 2156"/>
              <p:cNvSpPr>
                <a:spLocks noChangeArrowheads="1"/>
              </p:cNvSpPr>
              <p:nvPr/>
            </p:nvSpPr>
            <p:spPr bwMode="auto">
              <a:xfrm>
                <a:off x="2369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44" name="Rectangle 2157"/>
              <p:cNvSpPr>
                <a:spLocks noChangeArrowheads="1"/>
              </p:cNvSpPr>
              <p:nvPr/>
            </p:nvSpPr>
            <p:spPr bwMode="auto">
              <a:xfrm>
                <a:off x="2384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45" name="Rectangle 2158"/>
              <p:cNvSpPr>
                <a:spLocks noChangeArrowheads="1"/>
              </p:cNvSpPr>
              <p:nvPr/>
            </p:nvSpPr>
            <p:spPr bwMode="auto">
              <a:xfrm>
                <a:off x="2366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46" name="Rectangle 2159"/>
              <p:cNvSpPr>
                <a:spLocks noChangeArrowheads="1"/>
              </p:cNvSpPr>
              <p:nvPr/>
            </p:nvSpPr>
            <p:spPr bwMode="auto">
              <a:xfrm>
                <a:off x="2381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47" name="Rectangle 2160"/>
              <p:cNvSpPr>
                <a:spLocks noChangeArrowheads="1"/>
              </p:cNvSpPr>
              <p:nvPr/>
            </p:nvSpPr>
            <p:spPr bwMode="auto">
              <a:xfrm>
                <a:off x="2384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48" name="Rectangle 2161"/>
              <p:cNvSpPr>
                <a:spLocks noChangeArrowheads="1"/>
              </p:cNvSpPr>
              <p:nvPr/>
            </p:nvSpPr>
            <p:spPr bwMode="auto">
              <a:xfrm>
                <a:off x="2366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49" name="Rectangle 2162"/>
              <p:cNvSpPr>
                <a:spLocks noChangeArrowheads="1"/>
              </p:cNvSpPr>
              <p:nvPr/>
            </p:nvSpPr>
            <p:spPr bwMode="auto">
              <a:xfrm>
                <a:off x="2378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50" name="Rectangle 2163"/>
              <p:cNvSpPr>
                <a:spLocks noChangeArrowheads="1"/>
              </p:cNvSpPr>
              <p:nvPr/>
            </p:nvSpPr>
            <p:spPr bwMode="auto">
              <a:xfrm>
                <a:off x="2384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51" name="Rectangle 2164"/>
              <p:cNvSpPr>
                <a:spLocks noChangeArrowheads="1"/>
              </p:cNvSpPr>
              <p:nvPr/>
            </p:nvSpPr>
            <p:spPr bwMode="auto">
              <a:xfrm>
                <a:off x="2366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52" name="Rectangle 2165"/>
              <p:cNvSpPr>
                <a:spLocks noChangeArrowheads="1"/>
              </p:cNvSpPr>
              <p:nvPr/>
            </p:nvSpPr>
            <p:spPr bwMode="auto">
              <a:xfrm>
                <a:off x="2375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53" name="Rectangle 2166"/>
              <p:cNvSpPr>
                <a:spLocks noChangeArrowheads="1"/>
              </p:cNvSpPr>
              <p:nvPr/>
            </p:nvSpPr>
            <p:spPr bwMode="auto">
              <a:xfrm>
                <a:off x="2384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54" name="Rectangle 2167"/>
              <p:cNvSpPr>
                <a:spLocks noChangeArrowheads="1"/>
              </p:cNvSpPr>
              <p:nvPr/>
            </p:nvSpPr>
            <p:spPr bwMode="auto">
              <a:xfrm>
                <a:off x="2369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55" name="Rectangle 2168"/>
              <p:cNvSpPr>
                <a:spLocks noChangeArrowheads="1"/>
              </p:cNvSpPr>
              <p:nvPr/>
            </p:nvSpPr>
            <p:spPr bwMode="auto">
              <a:xfrm>
                <a:off x="2372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56" name="Rectangle 2169"/>
              <p:cNvSpPr>
                <a:spLocks noChangeArrowheads="1"/>
              </p:cNvSpPr>
              <p:nvPr/>
            </p:nvSpPr>
            <p:spPr bwMode="auto">
              <a:xfrm>
                <a:off x="2384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57" name="Rectangle 2170"/>
              <p:cNvSpPr>
                <a:spLocks noChangeArrowheads="1"/>
              </p:cNvSpPr>
              <p:nvPr/>
            </p:nvSpPr>
            <p:spPr bwMode="auto">
              <a:xfrm>
                <a:off x="2384" y="30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58" name="Rectangle 2171"/>
              <p:cNvSpPr>
                <a:spLocks noChangeArrowheads="1"/>
              </p:cNvSpPr>
              <p:nvPr/>
            </p:nvSpPr>
            <p:spPr bwMode="auto">
              <a:xfrm>
                <a:off x="2375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59" name="Rectangle 2172"/>
              <p:cNvSpPr>
                <a:spLocks noChangeArrowheads="1"/>
              </p:cNvSpPr>
              <p:nvPr/>
            </p:nvSpPr>
            <p:spPr bwMode="auto">
              <a:xfrm>
                <a:off x="2378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60" name="Rectangle 2173"/>
              <p:cNvSpPr>
                <a:spLocks noChangeArrowheads="1"/>
              </p:cNvSpPr>
              <p:nvPr/>
            </p:nvSpPr>
            <p:spPr bwMode="auto">
              <a:xfrm>
                <a:off x="2381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61" name="Rectangle 2174"/>
              <p:cNvSpPr>
                <a:spLocks noChangeArrowheads="1"/>
              </p:cNvSpPr>
              <p:nvPr/>
            </p:nvSpPr>
            <p:spPr bwMode="auto">
              <a:xfrm>
                <a:off x="2369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62" name="Rectangle 2175"/>
              <p:cNvSpPr>
                <a:spLocks noChangeArrowheads="1"/>
              </p:cNvSpPr>
              <p:nvPr/>
            </p:nvSpPr>
            <p:spPr bwMode="auto">
              <a:xfrm>
                <a:off x="2372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63" name="Rectangle 2176"/>
              <p:cNvSpPr>
                <a:spLocks noChangeArrowheads="1"/>
              </p:cNvSpPr>
              <p:nvPr/>
            </p:nvSpPr>
            <p:spPr bwMode="auto">
              <a:xfrm>
                <a:off x="2378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64" name="Rectangle 2177"/>
              <p:cNvSpPr>
                <a:spLocks noChangeArrowheads="1"/>
              </p:cNvSpPr>
              <p:nvPr/>
            </p:nvSpPr>
            <p:spPr bwMode="auto">
              <a:xfrm>
                <a:off x="2366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65" name="Rectangle 2178"/>
              <p:cNvSpPr>
                <a:spLocks noChangeArrowheads="1"/>
              </p:cNvSpPr>
              <p:nvPr/>
            </p:nvSpPr>
            <p:spPr bwMode="auto">
              <a:xfrm>
                <a:off x="2378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66" name="Rectangle 2179"/>
              <p:cNvSpPr>
                <a:spLocks noChangeArrowheads="1"/>
              </p:cNvSpPr>
              <p:nvPr/>
            </p:nvSpPr>
            <p:spPr bwMode="auto">
              <a:xfrm>
                <a:off x="2369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67" name="Rectangle 2180"/>
              <p:cNvSpPr>
                <a:spLocks noChangeArrowheads="1"/>
              </p:cNvSpPr>
              <p:nvPr/>
            </p:nvSpPr>
            <p:spPr bwMode="auto">
              <a:xfrm>
                <a:off x="2372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68" name="Rectangle 2181"/>
              <p:cNvSpPr>
                <a:spLocks noChangeArrowheads="1"/>
              </p:cNvSpPr>
              <p:nvPr/>
            </p:nvSpPr>
            <p:spPr bwMode="auto">
              <a:xfrm>
                <a:off x="2378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69" name="Rectangle 2182"/>
              <p:cNvSpPr>
                <a:spLocks noChangeArrowheads="1"/>
              </p:cNvSpPr>
              <p:nvPr/>
            </p:nvSpPr>
            <p:spPr bwMode="auto">
              <a:xfrm>
                <a:off x="2375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70" name="Rectangle 2183"/>
              <p:cNvSpPr>
                <a:spLocks noChangeArrowheads="1"/>
              </p:cNvSpPr>
              <p:nvPr/>
            </p:nvSpPr>
            <p:spPr bwMode="auto">
              <a:xfrm>
                <a:off x="2378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71" name="Rectangle 2184"/>
              <p:cNvSpPr>
                <a:spLocks noChangeArrowheads="1"/>
              </p:cNvSpPr>
              <p:nvPr/>
            </p:nvSpPr>
            <p:spPr bwMode="auto">
              <a:xfrm>
                <a:off x="2381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72" name="Rectangle 2185"/>
              <p:cNvSpPr>
                <a:spLocks noChangeArrowheads="1"/>
              </p:cNvSpPr>
              <p:nvPr/>
            </p:nvSpPr>
            <p:spPr bwMode="auto">
              <a:xfrm>
                <a:off x="2384" y="30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73" name="Rectangle 2186"/>
              <p:cNvSpPr>
                <a:spLocks noChangeArrowheads="1"/>
              </p:cNvSpPr>
              <p:nvPr/>
            </p:nvSpPr>
            <p:spPr bwMode="auto">
              <a:xfrm>
                <a:off x="2384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74" name="Rectangle 2187"/>
              <p:cNvSpPr>
                <a:spLocks noChangeArrowheads="1"/>
              </p:cNvSpPr>
              <p:nvPr/>
            </p:nvSpPr>
            <p:spPr bwMode="auto">
              <a:xfrm>
                <a:off x="2387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75" name="Rectangle 2188"/>
              <p:cNvSpPr>
                <a:spLocks noChangeArrowheads="1"/>
              </p:cNvSpPr>
              <p:nvPr/>
            </p:nvSpPr>
            <p:spPr bwMode="auto">
              <a:xfrm>
                <a:off x="2372" y="30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76" name="Rectangle 2189"/>
              <p:cNvSpPr>
                <a:spLocks noChangeArrowheads="1"/>
              </p:cNvSpPr>
              <p:nvPr/>
            </p:nvSpPr>
            <p:spPr bwMode="auto">
              <a:xfrm>
                <a:off x="2366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77" name="Rectangle 2190"/>
              <p:cNvSpPr>
                <a:spLocks noChangeArrowheads="1"/>
              </p:cNvSpPr>
              <p:nvPr/>
            </p:nvSpPr>
            <p:spPr bwMode="auto">
              <a:xfrm>
                <a:off x="2369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78" name="Rectangle 2191"/>
              <p:cNvSpPr>
                <a:spLocks noChangeArrowheads="1"/>
              </p:cNvSpPr>
              <p:nvPr/>
            </p:nvSpPr>
            <p:spPr bwMode="auto">
              <a:xfrm>
                <a:off x="2372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79" name="Rectangle 2192"/>
              <p:cNvSpPr>
                <a:spLocks noChangeArrowheads="1"/>
              </p:cNvSpPr>
              <p:nvPr/>
            </p:nvSpPr>
            <p:spPr bwMode="auto">
              <a:xfrm>
                <a:off x="2375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80" name="Rectangle 2193"/>
              <p:cNvSpPr>
                <a:spLocks noChangeArrowheads="1"/>
              </p:cNvSpPr>
              <p:nvPr/>
            </p:nvSpPr>
            <p:spPr bwMode="auto">
              <a:xfrm>
                <a:off x="2378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81" name="Rectangle 2194"/>
              <p:cNvSpPr>
                <a:spLocks noChangeArrowheads="1"/>
              </p:cNvSpPr>
              <p:nvPr/>
            </p:nvSpPr>
            <p:spPr bwMode="auto">
              <a:xfrm>
                <a:off x="2381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82" name="Rectangle 2195"/>
              <p:cNvSpPr>
                <a:spLocks noChangeArrowheads="1"/>
              </p:cNvSpPr>
              <p:nvPr/>
            </p:nvSpPr>
            <p:spPr bwMode="auto">
              <a:xfrm>
                <a:off x="2384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83" name="Rectangle 2196"/>
              <p:cNvSpPr>
                <a:spLocks noChangeArrowheads="1"/>
              </p:cNvSpPr>
              <p:nvPr/>
            </p:nvSpPr>
            <p:spPr bwMode="auto">
              <a:xfrm>
                <a:off x="2372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84" name="Rectangle 2197"/>
              <p:cNvSpPr>
                <a:spLocks noChangeArrowheads="1"/>
              </p:cNvSpPr>
              <p:nvPr/>
            </p:nvSpPr>
            <p:spPr bwMode="auto">
              <a:xfrm>
                <a:off x="2384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85" name="Rectangle 2198"/>
              <p:cNvSpPr>
                <a:spLocks noChangeArrowheads="1"/>
              </p:cNvSpPr>
              <p:nvPr/>
            </p:nvSpPr>
            <p:spPr bwMode="auto">
              <a:xfrm>
                <a:off x="2372" y="3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86" name="Rectangle 2199"/>
              <p:cNvSpPr>
                <a:spLocks noChangeArrowheads="1"/>
              </p:cNvSpPr>
              <p:nvPr/>
            </p:nvSpPr>
            <p:spPr bwMode="auto">
              <a:xfrm>
                <a:off x="2384" y="3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87" name="Rectangle 2200"/>
              <p:cNvSpPr>
                <a:spLocks noChangeArrowheads="1"/>
              </p:cNvSpPr>
              <p:nvPr/>
            </p:nvSpPr>
            <p:spPr bwMode="auto">
              <a:xfrm>
                <a:off x="2375" y="30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88" name="Rectangle 2201"/>
              <p:cNvSpPr>
                <a:spLocks noChangeArrowheads="1"/>
              </p:cNvSpPr>
              <p:nvPr/>
            </p:nvSpPr>
            <p:spPr bwMode="auto">
              <a:xfrm>
                <a:off x="2381" y="30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89" name="Rectangle 2202"/>
              <p:cNvSpPr>
                <a:spLocks noChangeArrowheads="1"/>
              </p:cNvSpPr>
              <p:nvPr/>
            </p:nvSpPr>
            <p:spPr bwMode="auto">
              <a:xfrm>
                <a:off x="2378" y="30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90" name="Rectangle 2203"/>
              <p:cNvSpPr>
                <a:spLocks noChangeArrowheads="1"/>
              </p:cNvSpPr>
              <p:nvPr/>
            </p:nvSpPr>
            <p:spPr bwMode="auto">
              <a:xfrm>
                <a:off x="2375" y="30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91" name="Rectangle 2204"/>
              <p:cNvSpPr>
                <a:spLocks noChangeArrowheads="1"/>
              </p:cNvSpPr>
              <p:nvPr/>
            </p:nvSpPr>
            <p:spPr bwMode="auto">
              <a:xfrm>
                <a:off x="2381" y="30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92" name="Rectangle 2205"/>
              <p:cNvSpPr>
                <a:spLocks noChangeArrowheads="1"/>
              </p:cNvSpPr>
              <p:nvPr/>
            </p:nvSpPr>
            <p:spPr bwMode="auto">
              <a:xfrm>
                <a:off x="2372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93" name="Rectangle 2206"/>
              <p:cNvSpPr>
                <a:spLocks noChangeArrowheads="1"/>
              </p:cNvSpPr>
              <p:nvPr/>
            </p:nvSpPr>
            <p:spPr bwMode="auto">
              <a:xfrm>
                <a:off x="2384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94" name="Rectangle 2207"/>
              <p:cNvSpPr>
                <a:spLocks noChangeArrowheads="1"/>
              </p:cNvSpPr>
              <p:nvPr/>
            </p:nvSpPr>
            <p:spPr bwMode="auto">
              <a:xfrm>
                <a:off x="2366" y="29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95" name="Rectangle 2208"/>
              <p:cNvSpPr>
                <a:spLocks noChangeArrowheads="1"/>
              </p:cNvSpPr>
              <p:nvPr/>
            </p:nvSpPr>
            <p:spPr bwMode="auto">
              <a:xfrm>
                <a:off x="2366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96" name="Rectangle 2209"/>
              <p:cNvSpPr>
                <a:spLocks noChangeArrowheads="1"/>
              </p:cNvSpPr>
              <p:nvPr/>
            </p:nvSpPr>
            <p:spPr bwMode="auto">
              <a:xfrm>
                <a:off x="2366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97" name="Rectangle 2210"/>
              <p:cNvSpPr>
                <a:spLocks noChangeArrowheads="1"/>
              </p:cNvSpPr>
              <p:nvPr/>
            </p:nvSpPr>
            <p:spPr bwMode="auto">
              <a:xfrm>
                <a:off x="2369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98" name="Rectangle 2211"/>
              <p:cNvSpPr>
                <a:spLocks noChangeArrowheads="1"/>
              </p:cNvSpPr>
              <p:nvPr/>
            </p:nvSpPr>
            <p:spPr bwMode="auto">
              <a:xfrm>
                <a:off x="2372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99" name="Rectangle 2212"/>
              <p:cNvSpPr>
                <a:spLocks noChangeArrowheads="1"/>
              </p:cNvSpPr>
              <p:nvPr/>
            </p:nvSpPr>
            <p:spPr bwMode="auto">
              <a:xfrm>
                <a:off x="2375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00" name="Rectangle 2213"/>
              <p:cNvSpPr>
                <a:spLocks noChangeArrowheads="1"/>
              </p:cNvSpPr>
              <p:nvPr/>
            </p:nvSpPr>
            <p:spPr bwMode="auto">
              <a:xfrm>
                <a:off x="2378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01" name="Rectangle 2214"/>
              <p:cNvSpPr>
                <a:spLocks noChangeArrowheads="1"/>
              </p:cNvSpPr>
              <p:nvPr/>
            </p:nvSpPr>
            <p:spPr bwMode="auto">
              <a:xfrm>
                <a:off x="2381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16" name="Group 2416"/>
            <p:cNvGrpSpPr>
              <a:grpSpLocks/>
            </p:cNvGrpSpPr>
            <p:nvPr/>
          </p:nvGrpSpPr>
          <p:grpSpPr bwMode="auto">
            <a:xfrm>
              <a:off x="2366" y="2887"/>
              <a:ext cx="127" cy="415"/>
              <a:chOff x="2366" y="2887"/>
              <a:chExt cx="127" cy="415"/>
            </a:xfrm>
          </p:grpSpPr>
          <p:sp>
            <p:nvSpPr>
              <p:cNvPr id="4602" name="Rectangle 2216"/>
              <p:cNvSpPr>
                <a:spLocks noChangeArrowheads="1"/>
              </p:cNvSpPr>
              <p:nvPr/>
            </p:nvSpPr>
            <p:spPr bwMode="auto">
              <a:xfrm>
                <a:off x="2384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03" name="Rectangle 2217"/>
              <p:cNvSpPr>
                <a:spLocks noChangeArrowheads="1"/>
              </p:cNvSpPr>
              <p:nvPr/>
            </p:nvSpPr>
            <p:spPr bwMode="auto">
              <a:xfrm>
                <a:off x="2366" y="29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04" name="Rectangle 2218"/>
              <p:cNvSpPr>
                <a:spLocks noChangeArrowheads="1"/>
              </p:cNvSpPr>
              <p:nvPr/>
            </p:nvSpPr>
            <p:spPr bwMode="auto">
              <a:xfrm>
                <a:off x="2366" y="29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05" name="Rectangle 2219"/>
              <p:cNvSpPr>
                <a:spLocks noChangeArrowheads="1"/>
              </p:cNvSpPr>
              <p:nvPr/>
            </p:nvSpPr>
            <p:spPr bwMode="auto">
              <a:xfrm>
                <a:off x="2369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06" name="Rectangle 2220"/>
              <p:cNvSpPr>
                <a:spLocks noChangeArrowheads="1"/>
              </p:cNvSpPr>
              <p:nvPr/>
            </p:nvSpPr>
            <p:spPr bwMode="auto">
              <a:xfrm>
                <a:off x="2372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07" name="Rectangle 2221"/>
              <p:cNvSpPr>
                <a:spLocks noChangeArrowheads="1"/>
              </p:cNvSpPr>
              <p:nvPr/>
            </p:nvSpPr>
            <p:spPr bwMode="auto">
              <a:xfrm>
                <a:off x="2375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08" name="Rectangle 2222"/>
              <p:cNvSpPr>
                <a:spLocks noChangeArrowheads="1"/>
              </p:cNvSpPr>
              <p:nvPr/>
            </p:nvSpPr>
            <p:spPr bwMode="auto">
              <a:xfrm>
                <a:off x="2378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09" name="Rectangle 2223"/>
              <p:cNvSpPr>
                <a:spLocks noChangeArrowheads="1"/>
              </p:cNvSpPr>
              <p:nvPr/>
            </p:nvSpPr>
            <p:spPr bwMode="auto">
              <a:xfrm>
                <a:off x="2381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10" name="Rectangle 2224"/>
              <p:cNvSpPr>
                <a:spLocks noChangeArrowheads="1"/>
              </p:cNvSpPr>
              <p:nvPr/>
            </p:nvSpPr>
            <p:spPr bwMode="auto">
              <a:xfrm>
                <a:off x="2366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11" name="Rectangle 2225"/>
              <p:cNvSpPr>
                <a:spLocks noChangeArrowheads="1"/>
              </p:cNvSpPr>
              <p:nvPr/>
            </p:nvSpPr>
            <p:spPr bwMode="auto">
              <a:xfrm>
                <a:off x="2384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12" name="Rectangle 2226"/>
              <p:cNvSpPr>
                <a:spLocks noChangeArrowheads="1"/>
              </p:cNvSpPr>
              <p:nvPr/>
            </p:nvSpPr>
            <p:spPr bwMode="auto">
              <a:xfrm>
                <a:off x="2366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13" name="Rectangle 2227"/>
              <p:cNvSpPr>
                <a:spLocks noChangeArrowheads="1"/>
              </p:cNvSpPr>
              <p:nvPr/>
            </p:nvSpPr>
            <p:spPr bwMode="auto">
              <a:xfrm>
                <a:off x="2384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14" name="Rectangle 2228"/>
              <p:cNvSpPr>
                <a:spLocks noChangeArrowheads="1"/>
              </p:cNvSpPr>
              <p:nvPr/>
            </p:nvSpPr>
            <p:spPr bwMode="auto">
              <a:xfrm>
                <a:off x="2366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15" name="Rectangle 2229"/>
              <p:cNvSpPr>
                <a:spLocks noChangeArrowheads="1"/>
              </p:cNvSpPr>
              <p:nvPr/>
            </p:nvSpPr>
            <p:spPr bwMode="auto">
              <a:xfrm>
                <a:off x="2384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16" name="Rectangle 2230"/>
              <p:cNvSpPr>
                <a:spLocks noChangeArrowheads="1"/>
              </p:cNvSpPr>
              <p:nvPr/>
            </p:nvSpPr>
            <p:spPr bwMode="auto">
              <a:xfrm>
                <a:off x="2369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17" name="Rectangle 2231"/>
              <p:cNvSpPr>
                <a:spLocks noChangeArrowheads="1"/>
              </p:cNvSpPr>
              <p:nvPr/>
            </p:nvSpPr>
            <p:spPr bwMode="auto">
              <a:xfrm>
                <a:off x="2381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18" name="Rectangle 2232"/>
              <p:cNvSpPr>
                <a:spLocks noChangeArrowheads="1"/>
              </p:cNvSpPr>
              <p:nvPr/>
            </p:nvSpPr>
            <p:spPr bwMode="auto">
              <a:xfrm>
                <a:off x="2372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19" name="Rectangle 2233"/>
              <p:cNvSpPr>
                <a:spLocks noChangeArrowheads="1"/>
              </p:cNvSpPr>
              <p:nvPr/>
            </p:nvSpPr>
            <p:spPr bwMode="auto">
              <a:xfrm>
                <a:off x="2369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20" name="Rectangle 2234"/>
              <p:cNvSpPr>
                <a:spLocks noChangeArrowheads="1"/>
              </p:cNvSpPr>
              <p:nvPr/>
            </p:nvSpPr>
            <p:spPr bwMode="auto">
              <a:xfrm>
                <a:off x="2366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21" name="Rectangle 2235"/>
              <p:cNvSpPr>
                <a:spLocks noChangeArrowheads="1"/>
              </p:cNvSpPr>
              <p:nvPr/>
            </p:nvSpPr>
            <p:spPr bwMode="auto">
              <a:xfrm>
                <a:off x="2369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22" name="Rectangle 2236"/>
              <p:cNvSpPr>
                <a:spLocks noChangeArrowheads="1"/>
              </p:cNvSpPr>
              <p:nvPr/>
            </p:nvSpPr>
            <p:spPr bwMode="auto">
              <a:xfrm>
                <a:off x="2372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23" name="Rectangle 2237"/>
              <p:cNvSpPr>
                <a:spLocks noChangeArrowheads="1"/>
              </p:cNvSpPr>
              <p:nvPr/>
            </p:nvSpPr>
            <p:spPr bwMode="auto">
              <a:xfrm>
                <a:off x="2375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24" name="Rectangle 2238"/>
              <p:cNvSpPr>
                <a:spLocks noChangeArrowheads="1"/>
              </p:cNvSpPr>
              <p:nvPr/>
            </p:nvSpPr>
            <p:spPr bwMode="auto">
              <a:xfrm>
                <a:off x="2378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25" name="Rectangle 2239"/>
              <p:cNvSpPr>
                <a:spLocks noChangeArrowheads="1"/>
              </p:cNvSpPr>
              <p:nvPr/>
            </p:nvSpPr>
            <p:spPr bwMode="auto">
              <a:xfrm>
                <a:off x="2381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26" name="Rectangle 2240"/>
              <p:cNvSpPr>
                <a:spLocks noChangeArrowheads="1"/>
              </p:cNvSpPr>
              <p:nvPr/>
            </p:nvSpPr>
            <p:spPr bwMode="auto">
              <a:xfrm>
                <a:off x="2384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27" name="Rectangle 2241"/>
              <p:cNvSpPr>
                <a:spLocks noChangeArrowheads="1"/>
              </p:cNvSpPr>
              <p:nvPr/>
            </p:nvSpPr>
            <p:spPr bwMode="auto">
              <a:xfrm>
                <a:off x="2369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28" name="Rectangle 2242"/>
              <p:cNvSpPr>
                <a:spLocks noChangeArrowheads="1"/>
              </p:cNvSpPr>
              <p:nvPr/>
            </p:nvSpPr>
            <p:spPr bwMode="auto">
              <a:xfrm>
                <a:off x="2384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29" name="Rectangle 2243"/>
              <p:cNvSpPr>
                <a:spLocks noChangeArrowheads="1"/>
              </p:cNvSpPr>
              <p:nvPr/>
            </p:nvSpPr>
            <p:spPr bwMode="auto">
              <a:xfrm>
                <a:off x="2366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30" name="Rectangle 2244"/>
              <p:cNvSpPr>
                <a:spLocks noChangeArrowheads="1"/>
              </p:cNvSpPr>
              <p:nvPr/>
            </p:nvSpPr>
            <p:spPr bwMode="auto">
              <a:xfrm>
                <a:off x="2381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31" name="Rectangle 2245"/>
              <p:cNvSpPr>
                <a:spLocks noChangeArrowheads="1"/>
              </p:cNvSpPr>
              <p:nvPr/>
            </p:nvSpPr>
            <p:spPr bwMode="auto">
              <a:xfrm>
                <a:off x="2384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32" name="Rectangle 2246"/>
              <p:cNvSpPr>
                <a:spLocks noChangeArrowheads="1"/>
              </p:cNvSpPr>
              <p:nvPr/>
            </p:nvSpPr>
            <p:spPr bwMode="auto">
              <a:xfrm>
                <a:off x="2366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33" name="Rectangle 2247"/>
              <p:cNvSpPr>
                <a:spLocks noChangeArrowheads="1"/>
              </p:cNvSpPr>
              <p:nvPr/>
            </p:nvSpPr>
            <p:spPr bwMode="auto">
              <a:xfrm>
                <a:off x="2378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34" name="Rectangle 2248"/>
              <p:cNvSpPr>
                <a:spLocks noChangeArrowheads="1"/>
              </p:cNvSpPr>
              <p:nvPr/>
            </p:nvSpPr>
            <p:spPr bwMode="auto">
              <a:xfrm>
                <a:off x="2384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35" name="Rectangle 2249"/>
              <p:cNvSpPr>
                <a:spLocks noChangeArrowheads="1"/>
              </p:cNvSpPr>
              <p:nvPr/>
            </p:nvSpPr>
            <p:spPr bwMode="auto">
              <a:xfrm>
                <a:off x="2366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36" name="Rectangle 2250"/>
              <p:cNvSpPr>
                <a:spLocks noChangeArrowheads="1"/>
              </p:cNvSpPr>
              <p:nvPr/>
            </p:nvSpPr>
            <p:spPr bwMode="auto">
              <a:xfrm>
                <a:off x="2375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37" name="Rectangle 2251"/>
              <p:cNvSpPr>
                <a:spLocks noChangeArrowheads="1"/>
              </p:cNvSpPr>
              <p:nvPr/>
            </p:nvSpPr>
            <p:spPr bwMode="auto">
              <a:xfrm>
                <a:off x="2384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38" name="Rectangle 2252"/>
              <p:cNvSpPr>
                <a:spLocks noChangeArrowheads="1"/>
              </p:cNvSpPr>
              <p:nvPr/>
            </p:nvSpPr>
            <p:spPr bwMode="auto">
              <a:xfrm>
                <a:off x="2369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39" name="Rectangle 2253"/>
              <p:cNvSpPr>
                <a:spLocks noChangeArrowheads="1"/>
              </p:cNvSpPr>
              <p:nvPr/>
            </p:nvSpPr>
            <p:spPr bwMode="auto">
              <a:xfrm>
                <a:off x="2372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40" name="Rectangle 2254"/>
              <p:cNvSpPr>
                <a:spLocks noChangeArrowheads="1"/>
              </p:cNvSpPr>
              <p:nvPr/>
            </p:nvSpPr>
            <p:spPr bwMode="auto">
              <a:xfrm>
                <a:off x="2384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41" name="Rectangle 2255"/>
              <p:cNvSpPr>
                <a:spLocks noChangeArrowheads="1"/>
              </p:cNvSpPr>
              <p:nvPr/>
            </p:nvSpPr>
            <p:spPr bwMode="auto">
              <a:xfrm>
                <a:off x="2372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42" name="Rectangle 2256"/>
              <p:cNvSpPr>
                <a:spLocks noChangeArrowheads="1"/>
              </p:cNvSpPr>
              <p:nvPr/>
            </p:nvSpPr>
            <p:spPr bwMode="auto">
              <a:xfrm>
                <a:off x="2375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43" name="Rectangle 2257"/>
              <p:cNvSpPr>
                <a:spLocks noChangeArrowheads="1"/>
              </p:cNvSpPr>
              <p:nvPr/>
            </p:nvSpPr>
            <p:spPr bwMode="auto">
              <a:xfrm>
                <a:off x="2381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44" name="Rectangle 2258"/>
              <p:cNvSpPr>
                <a:spLocks noChangeArrowheads="1"/>
              </p:cNvSpPr>
              <p:nvPr/>
            </p:nvSpPr>
            <p:spPr bwMode="auto">
              <a:xfrm>
                <a:off x="2366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45" name="Rectangle 2259"/>
              <p:cNvSpPr>
                <a:spLocks noChangeArrowheads="1"/>
              </p:cNvSpPr>
              <p:nvPr/>
            </p:nvSpPr>
            <p:spPr bwMode="auto">
              <a:xfrm>
                <a:off x="2369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46" name="Rectangle 2260"/>
              <p:cNvSpPr>
                <a:spLocks noChangeArrowheads="1"/>
              </p:cNvSpPr>
              <p:nvPr/>
            </p:nvSpPr>
            <p:spPr bwMode="auto">
              <a:xfrm>
                <a:off x="2372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47" name="Rectangle 2261"/>
              <p:cNvSpPr>
                <a:spLocks noChangeArrowheads="1"/>
              </p:cNvSpPr>
              <p:nvPr/>
            </p:nvSpPr>
            <p:spPr bwMode="auto">
              <a:xfrm>
                <a:off x="2384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48" name="Rectangle 2262"/>
              <p:cNvSpPr>
                <a:spLocks noChangeArrowheads="1"/>
              </p:cNvSpPr>
              <p:nvPr/>
            </p:nvSpPr>
            <p:spPr bwMode="auto">
              <a:xfrm>
                <a:off x="2366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49" name="Rectangle 2263"/>
              <p:cNvSpPr>
                <a:spLocks noChangeArrowheads="1"/>
              </p:cNvSpPr>
              <p:nvPr/>
            </p:nvSpPr>
            <p:spPr bwMode="auto">
              <a:xfrm>
                <a:off x="2372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50" name="Rectangle 2264"/>
              <p:cNvSpPr>
                <a:spLocks noChangeArrowheads="1"/>
              </p:cNvSpPr>
              <p:nvPr/>
            </p:nvSpPr>
            <p:spPr bwMode="auto">
              <a:xfrm>
                <a:off x="2384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51" name="Rectangle 2265"/>
              <p:cNvSpPr>
                <a:spLocks noChangeArrowheads="1"/>
              </p:cNvSpPr>
              <p:nvPr/>
            </p:nvSpPr>
            <p:spPr bwMode="auto">
              <a:xfrm>
                <a:off x="2366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52" name="Rectangle 2266"/>
              <p:cNvSpPr>
                <a:spLocks noChangeArrowheads="1"/>
              </p:cNvSpPr>
              <p:nvPr/>
            </p:nvSpPr>
            <p:spPr bwMode="auto">
              <a:xfrm>
                <a:off x="2372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53" name="Rectangle 2267"/>
              <p:cNvSpPr>
                <a:spLocks noChangeArrowheads="1"/>
              </p:cNvSpPr>
              <p:nvPr/>
            </p:nvSpPr>
            <p:spPr bwMode="auto">
              <a:xfrm>
                <a:off x="2384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54" name="Rectangle 2268"/>
              <p:cNvSpPr>
                <a:spLocks noChangeArrowheads="1"/>
              </p:cNvSpPr>
              <p:nvPr/>
            </p:nvSpPr>
            <p:spPr bwMode="auto">
              <a:xfrm>
                <a:off x="2366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55" name="Rectangle 2269"/>
              <p:cNvSpPr>
                <a:spLocks noChangeArrowheads="1"/>
              </p:cNvSpPr>
              <p:nvPr/>
            </p:nvSpPr>
            <p:spPr bwMode="auto">
              <a:xfrm>
                <a:off x="2375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56" name="Rectangle 2270"/>
              <p:cNvSpPr>
                <a:spLocks noChangeArrowheads="1"/>
              </p:cNvSpPr>
              <p:nvPr/>
            </p:nvSpPr>
            <p:spPr bwMode="auto">
              <a:xfrm>
                <a:off x="2378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57" name="Rectangle 2271"/>
              <p:cNvSpPr>
                <a:spLocks noChangeArrowheads="1"/>
              </p:cNvSpPr>
              <p:nvPr/>
            </p:nvSpPr>
            <p:spPr bwMode="auto">
              <a:xfrm>
                <a:off x="2381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58" name="Rectangle 2272"/>
              <p:cNvSpPr>
                <a:spLocks noChangeArrowheads="1"/>
              </p:cNvSpPr>
              <p:nvPr/>
            </p:nvSpPr>
            <p:spPr bwMode="auto">
              <a:xfrm>
                <a:off x="2369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59" name="Rectangle 2273"/>
              <p:cNvSpPr>
                <a:spLocks noChangeArrowheads="1"/>
              </p:cNvSpPr>
              <p:nvPr/>
            </p:nvSpPr>
            <p:spPr bwMode="auto">
              <a:xfrm>
                <a:off x="2381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60" name="Rectangle 2274"/>
              <p:cNvSpPr>
                <a:spLocks noChangeArrowheads="1"/>
              </p:cNvSpPr>
              <p:nvPr/>
            </p:nvSpPr>
            <p:spPr bwMode="auto">
              <a:xfrm>
                <a:off x="2366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61" name="Rectangle 2275"/>
              <p:cNvSpPr>
                <a:spLocks noChangeArrowheads="1"/>
              </p:cNvSpPr>
              <p:nvPr/>
            </p:nvSpPr>
            <p:spPr bwMode="auto">
              <a:xfrm>
                <a:off x="2384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62" name="Rectangle 2276"/>
              <p:cNvSpPr>
                <a:spLocks noChangeArrowheads="1"/>
              </p:cNvSpPr>
              <p:nvPr/>
            </p:nvSpPr>
            <p:spPr bwMode="auto">
              <a:xfrm>
                <a:off x="2366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63" name="Rectangle 2277"/>
              <p:cNvSpPr>
                <a:spLocks noChangeArrowheads="1"/>
              </p:cNvSpPr>
              <p:nvPr/>
            </p:nvSpPr>
            <p:spPr bwMode="auto">
              <a:xfrm>
                <a:off x="2375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64" name="Rectangle 2278"/>
              <p:cNvSpPr>
                <a:spLocks noChangeArrowheads="1"/>
              </p:cNvSpPr>
              <p:nvPr/>
            </p:nvSpPr>
            <p:spPr bwMode="auto">
              <a:xfrm>
                <a:off x="2384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65" name="Rectangle 2279"/>
              <p:cNvSpPr>
                <a:spLocks noChangeArrowheads="1"/>
              </p:cNvSpPr>
              <p:nvPr/>
            </p:nvSpPr>
            <p:spPr bwMode="auto">
              <a:xfrm>
                <a:off x="2366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66" name="Rectangle 2280"/>
              <p:cNvSpPr>
                <a:spLocks noChangeArrowheads="1"/>
              </p:cNvSpPr>
              <p:nvPr/>
            </p:nvSpPr>
            <p:spPr bwMode="auto">
              <a:xfrm>
                <a:off x="2375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67" name="Rectangle 2281"/>
              <p:cNvSpPr>
                <a:spLocks noChangeArrowheads="1"/>
              </p:cNvSpPr>
              <p:nvPr/>
            </p:nvSpPr>
            <p:spPr bwMode="auto">
              <a:xfrm>
                <a:off x="2384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68" name="Rectangle 2282"/>
              <p:cNvSpPr>
                <a:spLocks noChangeArrowheads="1"/>
              </p:cNvSpPr>
              <p:nvPr/>
            </p:nvSpPr>
            <p:spPr bwMode="auto">
              <a:xfrm>
                <a:off x="2369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69" name="Rectangle 2283"/>
              <p:cNvSpPr>
                <a:spLocks noChangeArrowheads="1"/>
              </p:cNvSpPr>
              <p:nvPr/>
            </p:nvSpPr>
            <p:spPr bwMode="auto">
              <a:xfrm>
                <a:off x="2372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70" name="Rectangle 2284"/>
              <p:cNvSpPr>
                <a:spLocks noChangeArrowheads="1"/>
              </p:cNvSpPr>
              <p:nvPr/>
            </p:nvSpPr>
            <p:spPr bwMode="auto">
              <a:xfrm>
                <a:off x="2378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71" name="Rectangle 2285"/>
              <p:cNvSpPr>
                <a:spLocks noChangeArrowheads="1"/>
              </p:cNvSpPr>
              <p:nvPr/>
            </p:nvSpPr>
            <p:spPr bwMode="auto">
              <a:xfrm>
                <a:off x="2381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72" name="Rectangle 2286"/>
              <p:cNvSpPr>
                <a:spLocks noChangeArrowheads="1"/>
              </p:cNvSpPr>
              <p:nvPr/>
            </p:nvSpPr>
            <p:spPr bwMode="auto">
              <a:xfrm>
                <a:off x="2469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73" name="Rectangle 2287"/>
              <p:cNvSpPr>
                <a:spLocks noChangeArrowheads="1"/>
              </p:cNvSpPr>
              <p:nvPr/>
            </p:nvSpPr>
            <p:spPr bwMode="auto">
              <a:xfrm>
                <a:off x="2472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74" name="Rectangle 2288"/>
              <p:cNvSpPr>
                <a:spLocks noChangeArrowheads="1"/>
              </p:cNvSpPr>
              <p:nvPr/>
            </p:nvSpPr>
            <p:spPr bwMode="auto">
              <a:xfrm>
                <a:off x="2475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75" name="Rectangle 2289"/>
              <p:cNvSpPr>
                <a:spLocks noChangeArrowheads="1"/>
              </p:cNvSpPr>
              <p:nvPr/>
            </p:nvSpPr>
            <p:spPr bwMode="auto">
              <a:xfrm>
                <a:off x="2478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76" name="Rectangle 2290"/>
              <p:cNvSpPr>
                <a:spLocks noChangeArrowheads="1"/>
              </p:cNvSpPr>
              <p:nvPr/>
            </p:nvSpPr>
            <p:spPr bwMode="auto">
              <a:xfrm>
                <a:off x="2481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77" name="Rectangle 2291"/>
              <p:cNvSpPr>
                <a:spLocks noChangeArrowheads="1"/>
              </p:cNvSpPr>
              <p:nvPr/>
            </p:nvSpPr>
            <p:spPr bwMode="auto">
              <a:xfrm>
                <a:off x="2484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78" name="Rectangle 2292"/>
              <p:cNvSpPr>
                <a:spLocks noChangeArrowheads="1"/>
              </p:cNvSpPr>
              <p:nvPr/>
            </p:nvSpPr>
            <p:spPr bwMode="auto">
              <a:xfrm>
                <a:off x="2487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79" name="Rectangle 2293"/>
              <p:cNvSpPr>
                <a:spLocks noChangeArrowheads="1"/>
              </p:cNvSpPr>
              <p:nvPr/>
            </p:nvSpPr>
            <p:spPr bwMode="auto">
              <a:xfrm>
                <a:off x="2469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80" name="Rectangle 2294"/>
              <p:cNvSpPr>
                <a:spLocks noChangeArrowheads="1"/>
              </p:cNvSpPr>
              <p:nvPr/>
            </p:nvSpPr>
            <p:spPr bwMode="auto">
              <a:xfrm>
                <a:off x="2487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81" name="Rectangle 2295"/>
              <p:cNvSpPr>
                <a:spLocks noChangeArrowheads="1"/>
              </p:cNvSpPr>
              <p:nvPr/>
            </p:nvSpPr>
            <p:spPr bwMode="auto">
              <a:xfrm>
                <a:off x="2469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82" name="Rectangle 2296"/>
              <p:cNvSpPr>
                <a:spLocks noChangeArrowheads="1"/>
              </p:cNvSpPr>
              <p:nvPr/>
            </p:nvSpPr>
            <p:spPr bwMode="auto">
              <a:xfrm>
                <a:off x="2487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83" name="Rectangle 2297"/>
              <p:cNvSpPr>
                <a:spLocks noChangeArrowheads="1"/>
              </p:cNvSpPr>
              <p:nvPr/>
            </p:nvSpPr>
            <p:spPr bwMode="auto">
              <a:xfrm>
                <a:off x="2472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84" name="Rectangle 2298"/>
              <p:cNvSpPr>
                <a:spLocks noChangeArrowheads="1"/>
              </p:cNvSpPr>
              <p:nvPr/>
            </p:nvSpPr>
            <p:spPr bwMode="auto">
              <a:xfrm>
                <a:off x="2484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85" name="Rectangle 2299"/>
              <p:cNvSpPr>
                <a:spLocks noChangeArrowheads="1"/>
              </p:cNvSpPr>
              <p:nvPr/>
            </p:nvSpPr>
            <p:spPr bwMode="auto">
              <a:xfrm>
                <a:off x="2475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86" name="Rectangle 2300"/>
              <p:cNvSpPr>
                <a:spLocks noChangeArrowheads="1"/>
              </p:cNvSpPr>
              <p:nvPr/>
            </p:nvSpPr>
            <p:spPr bwMode="auto">
              <a:xfrm>
                <a:off x="2478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87" name="Rectangle 2301"/>
              <p:cNvSpPr>
                <a:spLocks noChangeArrowheads="1"/>
              </p:cNvSpPr>
              <p:nvPr/>
            </p:nvSpPr>
            <p:spPr bwMode="auto">
              <a:xfrm>
                <a:off x="2481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88" name="Rectangle 2302"/>
              <p:cNvSpPr>
                <a:spLocks noChangeArrowheads="1"/>
              </p:cNvSpPr>
              <p:nvPr/>
            </p:nvSpPr>
            <p:spPr bwMode="auto">
              <a:xfrm>
                <a:off x="2475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89" name="Rectangle 2303"/>
              <p:cNvSpPr>
                <a:spLocks noChangeArrowheads="1"/>
              </p:cNvSpPr>
              <p:nvPr/>
            </p:nvSpPr>
            <p:spPr bwMode="auto">
              <a:xfrm>
                <a:off x="2487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90" name="Rectangle 2304"/>
              <p:cNvSpPr>
                <a:spLocks noChangeArrowheads="1"/>
              </p:cNvSpPr>
              <p:nvPr/>
            </p:nvSpPr>
            <p:spPr bwMode="auto">
              <a:xfrm>
                <a:off x="2478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91" name="Rectangle 2305"/>
              <p:cNvSpPr>
                <a:spLocks noChangeArrowheads="1"/>
              </p:cNvSpPr>
              <p:nvPr/>
            </p:nvSpPr>
            <p:spPr bwMode="auto">
              <a:xfrm>
                <a:off x="2484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92" name="Rectangle 2306"/>
              <p:cNvSpPr>
                <a:spLocks noChangeArrowheads="1"/>
              </p:cNvSpPr>
              <p:nvPr/>
            </p:nvSpPr>
            <p:spPr bwMode="auto">
              <a:xfrm>
                <a:off x="2481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93" name="Rectangle 2307"/>
              <p:cNvSpPr>
                <a:spLocks noChangeArrowheads="1"/>
              </p:cNvSpPr>
              <p:nvPr/>
            </p:nvSpPr>
            <p:spPr bwMode="auto">
              <a:xfrm>
                <a:off x="2478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94" name="Rectangle 2308"/>
              <p:cNvSpPr>
                <a:spLocks noChangeArrowheads="1"/>
              </p:cNvSpPr>
              <p:nvPr/>
            </p:nvSpPr>
            <p:spPr bwMode="auto">
              <a:xfrm>
                <a:off x="2484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95" name="Rectangle 2309"/>
              <p:cNvSpPr>
                <a:spLocks noChangeArrowheads="1"/>
              </p:cNvSpPr>
              <p:nvPr/>
            </p:nvSpPr>
            <p:spPr bwMode="auto">
              <a:xfrm>
                <a:off x="2475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96" name="Rectangle 2310"/>
              <p:cNvSpPr>
                <a:spLocks noChangeArrowheads="1"/>
              </p:cNvSpPr>
              <p:nvPr/>
            </p:nvSpPr>
            <p:spPr bwMode="auto">
              <a:xfrm>
                <a:off x="2487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97" name="Rectangle 2311"/>
              <p:cNvSpPr>
                <a:spLocks noChangeArrowheads="1"/>
              </p:cNvSpPr>
              <p:nvPr/>
            </p:nvSpPr>
            <p:spPr bwMode="auto">
              <a:xfrm>
                <a:off x="2478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98" name="Rectangle 2312"/>
              <p:cNvSpPr>
                <a:spLocks noChangeArrowheads="1"/>
              </p:cNvSpPr>
              <p:nvPr/>
            </p:nvSpPr>
            <p:spPr bwMode="auto">
              <a:xfrm>
                <a:off x="2481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99" name="Rectangle 2313"/>
              <p:cNvSpPr>
                <a:spLocks noChangeArrowheads="1"/>
              </p:cNvSpPr>
              <p:nvPr/>
            </p:nvSpPr>
            <p:spPr bwMode="auto">
              <a:xfrm>
                <a:off x="2484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00" name="Rectangle 2314"/>
              <p:cNvSpPr>
                <a:spLocks noChangeArrowheads="1"/>
              </p:cNvSpPr>
              <p:nvPr/>
            </p:nvSpPr>
            <p:spPr bwMode="auto">
              <a:xfrm>
                <a:off x="2475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01" name="Rectangle 2315"/>
              <p:cNvSpPr>
                <a:spLocks noChangeArrowheads="1"/>
              </p:cNvSpPr>
              <p:nvPr/>
            </p:nvSpPr>
            <p:spPr bwMode="auto">
              <a:xfrm>
                <a:off x="2487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02" name="Rectangle 2316"/>
              <p:cNvSpPr>
                <a:spLocks noChangeArrowheads="1"/>
              </p:cNvSpPr>
              <p:nvPr/>
            </p:nvSpPr>
            <p:spPr bwMode="auto">
              <a:xfrm>
                <a:off x="2475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03" name="Rectangle 2317"/>
              <p:cNvSpPr>
                <a:spLocks noChangeArrowheads="1"/>
              </p:cNvSpPr>
              <p:nvPr/>
            </p:nvSpPr>
            <p:spPr bwMode="auto">
              <a:xfrm>
                <a:off x="2487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04" name="Rectangle 2318"/>
              <p:cNvSpPr>
                <a:spLocks noChangeArrowheads="1"/>
              </p:cNvSpPr>
              <p:nvPr/>
            </p:nvSpPr>
            <p:spPr bwMode="auto">
              <a:xfrm>
                <a:off x="2478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05" name="Rectangle 2319"/>
              <p:cNvSpPr>
                <a:spLocks noChangeArrowheads="1"/>
              </p:cNvSpPr>
              <p:nvPr/>
            </p:nvSpPr>
            <p:spPr bwMode="auto">
              <a:xfrm>
                <a:off x="2484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06" name="Rectangle 2320"/>
              <p:cNvSpPr>
                <a:spLocks noChangeArrowheads="1"/>
              </p:cNvSpPr>
              <p:nvPr/>
            </p:nvSpPr>
            <p:spPr bwMode="auto">
              <a:xfrm>
                <a:off x="2478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07" name="Rectangle 2321"/>
              <p:cNvSpPr>
                <a:spLocks noChangeArrowheads="1"/>
              </p:cNvSpPr>
              <p:nvPr/>
            </p:nvSpPr>
            <p:spPr bwMode="auto">
              <a:xfrm>
                <a:off x="2481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08" name="Rectangle 2322"/>
              <p:cNvSpPr>
                <a:spLocks noChangeArrowheads="1"/>
              </p:cNvSpPr>
              <p:nvPr/>
            </p:nvSpPr>
            <p:spPr bwMode="auto">
              <a:xfrm>
                <a:off x="2484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09" name="Rectangle 2323"/>
              <p:cNvSpPr>
                <a:spLocks noChangeArrowheads="1"/>
              </p:cNvSpPr>
              <p:nvPr/>
            </p:nvSpPr>
            <p:spPr bwMode="auto">
              <a:xfrm>
                <a:off x="2475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10" name="Rectangle 2324"/>
              <p:cNvSpPr>
                <a:spLocks noChangeArrowheads="1"/>
              </p:cNvSpPr>
              <p:nvPr/>
            </p:nvSpPr>
            <p:spPr bwMode="auto">
              <a:xfrm>
                <a:off x="2487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11" name="Rectangle 2325"/>
              <p:cNvSpPr>
                <a:spLocks noChangeArrowheads="1"/>
              </p:cNvSpPr>
              <p:nvPr/>
            </p:nvSpPr>
            <p:spPr bwMode="auto">
              <a:xfrm>
                <a:off x="2475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12" name="Rectangle 2326"/>
              <p:cNvSpPr>
                <a:spLocks noChangeArrowheads="1"/>
              </p:cNvSpPr>
              <p:nvPr/>
            </p:nvSpPr>
            <p:spPr bwMode="auto">
              <a:xfrm>
                <a:off x="2487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13" name="Rectangle 2327"/>
              <p:cNvSpPr>
                <a:spLocks noChangeArrowheads="1"/>
              </p:cNvSpPr>
              <p:nvPr/>
            </p:nvSpPr>
            <p:spPr bwMode="auto">
              <a:xfrm>
                <a:off x="2478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14" name="Rectangle 2328"/>
              <p:cNvSpPr>
                <a:spLocks noChangeArrowheads="1"/>
              </p:cNvSpPr>
              <p:nvPr/>
            </p:nvSpPr>
            <p:spPr bwMode="auto">
              <a:xfrm>
                <a:off x="2481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15" name="Rectangle 2329"/>
              <p:cNvSpPr>
                <a:spLocks noChangeArrowheads="1"/>
              </p:cNvSpPr>
              <p:nvPr/>
            </p:nvSpPr>
            <p:spPr bwMode="auto">
              <a:xfrm>
                <a:off x="2484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16" name="Rectangle 2330"/>
              <p:cNvSpPr>
                <a:spLocks noChangeArrowheads="1"/>
              </p:cNvSpPr>
              <p:nvPr/>
            </p:nvSpPr>
            <p:spPr bwMode="auto">
              <a:xfrm>
                <a:off x="2475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17" name="Rectangle 2331"/>
              <p:cNvSpPr>
                <a:spLocks noChangeArrowheads="1"/>
              </p:cNvSpPr>
              <p:nvPr/>
            </p:nvSpPr>
            <p:spPr bwMode="auto">
              <a:xfrm>
                <a:off x="2478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18" name="Rectangle 2332"/>
              <p:cNvSpPr>
                <a:spLocks noChangeArrowheads="1"/>
              </p:cNvSpPr>
              <p:nvPr/>
            </p:nvSpPr>
            <p:spPr bwMode="auto">
              <a:xfrm>
                <a:off x="2481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19" name="Rectangle 2333"/>
              <p:cNvSpPr>
                <a:spLocks noChangeArrowheads="1"/>
              </p:cNvSpPr>
              <p:nvPr/>
            </p:nvSpPr>
            <p:spPr bwMode="auto">
              <a:xfrm>
                <a:off x="2484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20" name="Rectangle 2334"/>
              <p:cNvSpPr>
                <a:spLocks noChangeArrowheads="1"/>
              </p:cNvSpPr>
              <p:nvPr/>
            </p:nvSpPr>
            <p:spPr bwMode="auto">
              <a:xfrm>
                <a:off x="2487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21" name="Rectangle 2335"/>
              <p:cNvSpPr>
                <a:spLocks noChangeArrowheads="1"/>
              </p:cNvSpPr>
              <p:nvPr/>
            </p:nvSpPr>
            <p:spPr bwMode="auto">
              <a:xfrm>
                <a:off x="2475" y="32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22" name="Rectangle 2336"/>
              <p:cNvSpPr>
                <a:spLocks noChangeArrowheads="1"/>
              </p:cNvSpPr>
              <p:nvPr/>
            </p:nvSpPr>
            <p:spPr bwMode="auto">
              <a:xfrm>
                <a:off x="2475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23" name="Rectangle 2337"/>
              <p:cNvSpPr>
                <a:spLocks noChangeArrowheads="1"/>
              </p:cNvSpPr>
              <p:nvPr/>
            </p:nvSpPr>
            <p:spPr bwMode="auto">
              <a:xfrm>
                <a:off x="2478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24" name="Rectangle 2338"/>
              <p:cNvSpPr>
                <a:spLocks noChangeArrowheads="1"/>
              </p:cNvSpPr>
              <p:nvPr/>
            </p:nvSpPr>
            <p:spPr bwMode="auto">
              <a:xfrm>
                <a:off x="2481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25" name="Rectangle 2339"/>
              <p:cNvSpPr>
                <a:spLocks noChangeArrowheads="1"/>
              </p:cNvSpPr>
              <p:nvPr/>
            </p:nvSpPr>
            <p:spPr bwMode="auto">
              <a:xfrm>
                <a:off x="2484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26" name="Rectangle 2340"/>
              <p:cNvSpPr>
                <a:spLocks noChangeArrowheads="1"/>
              </p:cNvSpPr>
              <p:nvPr/>
            </p:nvSpPr>
            <p:spPr bwMode="auto">
              <a:xfrm>
                <a:off x="2487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27" name="Rectangle 2341"/>
              <p:cNvSpPr>
                <a:spLocks noChangeArrowheads="1"/>
              </p:cNvSpPr>
              <p:nvPr/>
            </p:nvSpPr>
            <p:spPr bwMode="auto">
              <a:xfrm>
                <a:off x="2475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28" name="Rectangle 2342"/>
              <p:cNvSpPr>
                <a:spLocks noChangeArrowheads="1"/>
              </p:cNvSpPr>
              <p:nvPr/>
            </p:nvSpPr>
            <p:spPr bwMode="auto">
              <a:xfrm>
                <a:off x="2469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29" name="Rectangle 2343"/>
              <p:cNvSpPr>
                <a:spLocks noChangeArrowheads="1"/>
              </p:cNvSpPr>
              <p:nvPr/>
            </p:nvSpPr>
            <p:spPr bwMode="auto">
              <a:xfrm>
                <a:off x="2472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30" name="Rectangle 2344"/>
              <p:cNvSpPr>
                <a:spLocks noChangeArrowheads="1"/>
              </p:cNvSpPr>
              <p:nvPr/>
            </p:nvSpPr>
            <p:spPr bwMode="auto">
              <a:xfrm>
                <a:off x="2475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31" name="Rectangle 2345"/>
              <p:cNvSpPr>
                <a:spLocks noChangeArrowheads="1"/>
              </p:cNvSpPr>
              <p:nvPr/>
            </p:nvSpPr>
            <p:spPr bwMode="auto">
              <a:xfrm>
                <a:off x="2478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32" name="Rectangle 2346"/>
              <p:cNvSpPr>
                <a:spLocks noChangeArrowheads="1"/>
              </p:cNvSpPr>
              <p:nvPr/>
            </p:nvSpPr>
            <p:spPr bwMode="auto">
              <a:xfrm>
                <a:off x="2481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33" name="Rectangle 2347"/>
              <p:cNvSpPr>
                <a:spLocks noChangeArrowheads="1"/>
              </p:cNvSpPr>
              <p:nvPr/>
            </p:nvSpPr>
            <p:spPr bwMode="auto">
              <a:xfrm>
                <a:off x="2484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34" name="Rectangle 2348"/>
              <p:cNvSpPr>
                <a:spLocks noChangeArrowheads="1"/>
              </p:cNvSpPr>
              <p:nvPr/>
            </p:nvSpPr>
            <p:spPr bwMode="auto">
              <a:xfrm>
                <a:off x="2487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35" name="Rectangle 2349"/>
              <p:cNvSpPr>
                <a:spLocks noChangeArrowheads="1"/>
              </p:cNvSpPr>
              <p:nvPr/>
            </p:nvSpPr>
            <p:spPr bwMode="auto">
              <a:xfrm>
                <a:off x="2475" y="31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36" name="Rectangle 2350"/>
              <p:cNvSpPr>
                <a:spLocks noChangeArrowheads="1"/>
              </p:cNvSpPr>
              <p:nvPr/>
            </p:nvSpPr>
            <p:spPr bwMode="auto">
              <a:xfrm>
                <a:off x="2487" y="31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37" name="Rectangle 2351"/>
              <p:cNvSpPr>
                <a:spLocks noChangeArrowheads="1"/>
              </p:cNvSpPr>
              <p:nvPr/>
            </p:nvSpPr>
            <p:spPr bwMode="auto">
              <a:xfrm>
                <a:off x="2475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38" name="Rectangle 2352"/>
              <p:cNvSpPr>
                <a:spLocks noChangeArrowheads="1"/>
              </p:cNvSpPr>
              <p:nvPr/>
            </p:nvSpPr>
            <p:spPr bwMode="auto">
              <a:xfrm>
                <a:off x="2478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39" name="Rectangle 2353"/>
              <p:cNvSpPr>
                <a:spLocks noChangeArrowheads="1"/>
              </p:cNvSpPr>
              <p:nvPr/>
            </p:nvSpPr>
            <p:spPr bwMode="auto">
              <a:xfrm>
                <a:off x="2481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40" name="Rectangle 2354"/>
              <p:cNvSpPr>
                <a:spLocks noChangeArrowheads="1"/>
              </p:cNvSpPr>
              <p:nvPr/>
            </p:nvSpPr>
            <p:spPr bwMode="auto">
              <a:xfrm>
                <a:off x="2484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41" name="Rectangle 2355"/>
              <p:cNvSpPr>
                <a:spLocks noChangeArrowheads="1"/>
              </p:cNvSpPr>
              <p:nvPr/>
            </p:nvSpPr>
            <p:spPr bwMode="auto">
              <a:xfrm>
                <a:off x="2487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42" name="Rectangle 2356"/>
              <p:cNvSpPr>
                <a:spLocks noChangeArrowheads="1"/>
              </p:cNvSpPr>
              <p:nvPr/>
            </p:nvSpPr>
            <p:spPr bwMode="auto">
              <a:xfrm>
                <a:off x="2475" y="31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43" name="Rectangle 2357"/>
              <p:cNvSpPr>
                <a:spLocks noChangeArrowheads="1"/>
              </p:cNvSpPr>
              <p:nvPr/>
            </p:nvSpPr>
            <p:spPr bwMode="auto">
              <a:xfrm>
                <a:off x="2478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44" name="Rectangle 2358"/>
              <p:cNvSpPr>
                <a:spLocks noChangeArrowheads="1"/>
              </p:cNvSpPr>
              <p:nvPr/>
            </p:nvSpPr>
            <p:spPr bwMode="auto">
              <a:xfrm>
                <a:off x="2481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45" name="Rectangle 2359"/>
              <p:cNvSpPr>
                <a:spLocks noChangeArrowheads="1"/>
              </p:cNvSpPr>
              <p:nvPr/>
            </p:nvSpPr>
            <p:spPr bwMode="auto">
              <a:xfrm>
                <a:off x="2484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46" name="Rectangle 2360"/>
              <p:cNvSpPr>
                <a:spLocks noChangeArrowheads="1"/>
              </p:cNvSpPr>
              <p:nvPr/>
            </p:nvSpPr>
            <p:spPr bwMode="auto">
              <a:xfrm>
                <a:off x="2475" y="3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47" name="Rectangle 2361"/>
              <p:cNvSpPr>
                <a:spLocks noChangeArrowheads="1"/>
              </p:cNvSpPr>
              <p:nvPr/>
            </p:nvSpPr>
            <p:spPr bwMode="auto">
              <a:xfrm>
                <a:off x="2487" y="3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48" name="Rectangle 2362"/>
              <p:cNvSpPr>
                <a:spLocks noChangeArrowheads="1"/>
              </p:cNvSpPr>
              <p:nvPr/>
            </p:nvSpPr>
            <p:spPr bwMode="auto">
              <a:xfrm>
                <a:off x="2475" y="31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49" name="Rectangle 2363"/>
              <p:cNvSpPr>
                <a:spLocks noChangeArrowheads="1"/>
              </p:cNvSpPr>
              <p:nvPr/>
            </p:nvSpPr>
            <p:spPr bwMode="auto">
              <a:xfrm>
                <a:off x="2487" y="31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50" name="Rectangle 2364"/>
              <p:cNvSpPr>
                <a:spLocks noChangeArrowheads="1"/>
              </p:cNvSpPr>
              <p:nvPr/>
            </p:nvSpPr>
            <p:spPr bwMode="auto">
              <a:xfrm>
                <a:off x="2478" y="31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51" name="Rectangle 2365"/>
              <p:cNvSpPr>
                <a:spLocks noChangeArrowheads="1"/>
              </p:cNvSpPr>
              <p:nvPr/>
            </p:nvSpPr>
            <p:spPr bwMode="auto">
              <a:xfrm>
                <a:off x="2481" y="31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52" name="Rectangle 2366"/>
              <p:cNvSpPr>
                <a:spLocks noChangeArrowheads="1"/>
              </p:cNvSpPr>
              <p:nvPr/>
            </p:nvSpPr>
            <p:spPr bwMode="auto">
              <a:xfrm>
                <a:off x="2484" y="31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53" name="Rectangle 2367"/>
              <p:cNvSpPr>
                <a:spLocks noChangeArrowheads="1"/>
              </p:cNvSpPr>
              <p:nvPr/>
            </p:nvSpPr>
            <p:spPr bwMode="auto">
              <a:xfrm>
                <a:off x="2469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54" name="Rectangle 2368"/>
              <p:cNvSpPr>
                <a:spLocks noChangeArrowheads="1"/>
              </p:cNvSpPr>
              <p:nvPr/>
            </p:nvSpPr>
            <p:spPr bwMode="auto">
              <a:xfrm>
                <a:off x="2472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55" name="Rectangle 2369"/>
              <p:cNvSpPr>
                <a:spLocks noChangeArrowheads="1"/>
              </p:cNvSpPr>
              <p:nvPr/>
            </p:nvSpPr>
            <p:spPr bwMode="auto">
              <a:xfrm>
                <a:off x="2475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56" name="Rectangle 2370"/>
              <p:cNvSpPr>
                <a:spLocks noChangeArrowheads="1"/>
              </p:cNvSpPr>
              <p:nvPr/>
            </p:nvSpPr>
            <p:spPr bwMode="auto">
              <a:xfrm>
                <a:off x="2478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57" name="Rectangle 2371"/>
              <p:cNvSpPr>
                <a:spLocks noChangeArrowheads="1"/>
              </p:cNvSpPr>
              <p:nvPr/>
            </p:nvSpPr>
            <p:spPr bwMode="auto">
              <a:xfrm>
                <a:off x="2481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58" name="Rectangle 2372"/>
              <p:cNvSpPr>
                <a:spLocks noChangeArrowheads="1"/>
              </p:cNvSpPr>
              <p:nvPr/>
            </p:nvSpPr>
            <p:spPr bwMode="auto">
              <a:xfrm>
                <a:off x="2484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59" name="Rectangle 2373"/>
              <p:cNvSpPr>
                <a:spLocks noChangeArrowheads="1"/>
              </p:cNvSpPr>
              <p:nvPr/>
            </p:nvSpPr>
            <p:spPr bwMode="auto">
              <a:xfrm>
                <a:off x="2487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60" name="Rectangle 2374"/>
              <p:cNvSpPr>
                <a:spLocks noChangeArrowheads="1"/>
              </p:cNvSpPr>
              <p:nvPr/>
            </p:nvSpPr>
            <p:spPr bwMode="auto">
              <a:xfrm>
                <a:off x="2487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61" name="Rectangle 2375"/>
              <p:cNvSpPr>
                <a:spLocks noChangeArrowheads="1"/>
              </p:cNvSpPr>
              <p:nvPr/>
            </p:nvSpPr>
            <p:spPr bwMode="auto">
              <a:xfrm>
                <a:off x="2490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62" name="Rectangle 2376"/>
              <p:cNvSpPr>
                <a:spLocks noChangeArrowheads="1"/>
              </p:cNvSpPr>
              <p:nvPr/>
            </p:nvSpPr>
            <p:spPr bwMode="auto">
              <a:xfrm>
                <a:off x="2469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63" name="Rectangle 2377"/>
              <p:cNvSpPr>
                <a:spLocks noChangeArrowheads="1"/>
              </p:cNvSpPr>
              <p:nvPr/>
            </p:nvSpPr>
            <p:spPr bwMode="auto">
              <a:xfrm>
                <a:off x="2475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64" name="Rectangle 2378"/>
              <p:cNvSpPr>
                <a:spLocks noChangeArrowheads="1"/>
              </p:cNvSpPr>
              <p:nvPr/>
            </p:nvSpPr>
            <p:spPr bwMode="auto">
              <a:xfrm>
                <a:off x="2478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65" name="Rectangle 2379"/>
              <p:cNvSpPr>
                <a:spLocks noChangeArrowheads="1"/>
              </p:cNvSpPr>
              <p:nvPr/>
            </p:nvSpPr>
            <p:spPr bwMode="auto">
              <a:xfrm>
                <a:off x="2481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66" name="Rectangle 2380"/>
              <p:cNvSpPr>
                <a:spLocks noChangeArrowheads="1"/>
              </p:cNvSpPr>
              <p:nvPr/>
            </p:nvSpPr>
            <p:spPr bwMode="auto">
              <a:xfrm>
                <a:off x="2484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67" name="Rectangle 2381"/>
              <p:cNvSpPr>
                <a:spLocks noChangeArrowheads="1"/>
              </p:cNvSpPr>
              <p:nvPr/>
            </p:nvSpPr>
            <p:spPr bwMode="auto">
              <a:xfrm>
                <a:off x="2487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68" name="Rectangle 2382"/>
              <p:cNvSpPr>
                <a:spLocks noChangeArrowheads="1"/>
              </p:cNvSpPr>
              <p:nvPr/>
            </p:nvSpPr>
            <p:spPr bwMode="auto">
              <a:xfrm>
                <a:off x="2469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69" name="Rectangle 2383"/>
              <p:cNvSpPr>
                <a:spLocks noChangeArrowheads="1"/>
              </p:cNvSpPr>
              <p:nvPr/>
            </p:nvSpPr>
            <p:spPr bwMode="auto">
              <a:xfrm>
                <a:off x="2472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70" name="Rectangle 2384"/>
              <p:cNvSpPr>
                <a:spLocks noChangeArrowheads="1"/>
              </p:cNvSpPr>
              <p:nvPr/>
            </p:nvSpPr>
            <p:spPr bwMode="auto">
              <a:xfrm>
                <a:off x="2475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71" name="Rectangle 2385"/>
              <p:cNvSpPr>
                <a:spLocks noChangeArrowheads="1"/>
              </p:cNvSpPr>
              <p:nvPr/>
            </p:nvSpPr>
            <p:spPr bwMode="auto">
              <a:xfrm>
                <a:off x="2478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72" name="Rectangle 2386"/>
              <p:cNvSpPr>
                <a:spLocks noChangeArrowheads="1"/>
              </p:cNvSpPr>
              <p:nvPr/>
            </p:nvSpPr>
            <p:spPr bwMode="auto">
              <a:xfrm>
                <a:off x="2481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73" name="Rectangle 2387"/>
              <p:cNvSpPr>
                <a:spLocks noChangeArrowheads="1"/>
              </p:cNvSpPr>
              <p:nvPr/>
            </p:nvSpPr>
            <p:spPr bwMode="auto">
              <a:xfrm>
                <a:off x="2484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74" name="Rectangle 2388"/>
              <p:cNvSpPr>
                <a:spLocks noChangeArrowheads="1"/>
              </p:cNvSpPr>
              <p:nvPr/>
            </p:nvSpPr>
            <p:spPr bwMode="auto">
              <a:xfrm>
                <a:off x="2487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75" name="Rectangle 2389"/>
              <p:cNvSpPr>
                <a:spLocks noChangeArrowheads="1"/>
              </p:cNvSpPr>
              <p:nvPr/>
            </p:nvSpPr>
            <p:spPr bwMode="auto">
              <a:xfrm>
                <a:off x="2469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76" name="Rectangle 2390"/>
              <p:cNvSpPr>
                <a:spLocks noChangeArrowheads="1"/>
              </p:cNvSpPr>
              <p:nvPr/>
            </p:nvSpPr>
            <p:spPr bwMode="auto">
              <a:xfrm>
                <a:off x="2478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77" name="Rectangle 2391"/>
              <p:cNvSpPr>
                <a:spLocks noChangeArrowheads="1"/>
              </p:cNvSpPr>
              <p:nvPr/>
            </p:nvSpPr>
            <p:spPr bwMode="auto">
              <a:xfrm>
                <a:off x="2487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78" name="Rectangle 2392"/>
              <p:cNvSpPr>
                <a:spLocks noChangeArrowheads="1"/>
              </p:cNvSpPr>
              <p:nvPr/>
            </p:nvSpPr>
            <p:spPr bwMode="auto">
              <a:xfrm>
                <a:off x="2469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79" name="Rectangle 2393"/>
              <p:cNvSpPr>
                <a:spLocks noChangeArrowheads="1"/>
              </p:cNvSpPr>
              <p:nvPr/>
            </p:nvSpPr>
            <p:spPr bwMode="auto">
              <a:xfrm>
                <a:off x="2478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80" name="Rectangle 2394"/>
              <p:cNvSpPr>
                <a:spLocks noChangeArrowheads="1"/>
              </p:cNvSpPr>
              <p:nvPr/>
            </p:nvSpPr>
            <p:spPr bwMode="auto">
              <a:xfrm>
                <a:off x="2487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81" name="Rectangle 2395"/>
              <p:cNvSpPr>
                <a:spLocks noChangeArrowheads="1"/>
              </p:cNvSpPr>
              <p:nvPr/>
            </p:nvSpPr>
            <p:spPr bwMode="auto">
              <a:xfrm>
                <a:off x="2469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82" name="Rectangle 2396"/>
              <p:cNvSpPr>
                <a:spLocks noChangeArrowheads="1"/>
              </p:cNvSpPr>
              <p:nvPr/>
            </p:nvSpPr>
            <p:spPr bwMode="auto">
              <a:xfrm>
                <a:off x="2478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83" name="Rectangle 2397"/>
              <p:cNvSpPr>
                <a:spLocks noChangeArrowheads="1"/>
              </p:cNvSpPr>
              <p:nvPr/>
            </p:nvSpPr>
            <p:spPr bwMode="auto">
              <a:xfrm>
                <a:off x="2487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84" name="Rectangle 2398"/>
              <p:cNvSpPr>
                <a:spLocks noChangeArrowheads="1"/>
              </p:cNvSpPr>
              <p:nvPr/>
            </p:nvSpPr>
            <p:spPr bwMode="auto">
              <a:xfrm>
                <a:off x="2472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85" name="Rectangle 2399"/>
              <p:cNvSpPr>
                <a:spLocks noChangeArrowheads="1"/>
              </p:cNvSpPr>
              <p:nvPr/>
            </p:nvSpPr>
            <p:spPr bwMode="auto">
              <a:xfrm>
                <a:off x="2475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86" name="Rectangle 2400"/>
              <p:cNvSpPr>
                <a:spLocks noChangeArrowheads="1"/>
              </p:cNvSpPr>
              <p:nvPr/>
            </p:nvSpPr>
            <p:spPr bwMode="auto">
              <a:xfrm>
                <a:off x="2478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87" name="Rectangle 2401"/>
              <p:cNvSpPr>
                <a:spLocks noChangeArrowheads="1"/>
              </p:cNvSpPr>
              <p:nvPr/>
            </p:nvSpPr>
            <p:spPr bwMode="auto">
              <a:xfrm>
                <a:off x="2481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88" name="Rectangle 2402"/>
              <p:cNvSpPr>
                <a:spLocks noChangeArrowheads="1"/>
              </p:cNvSpPr>
              <p:nvPr/>
            </p:nvSpPr>
            <p:spPr bwMode="auto">
              <a:xfrm>
                <a:off x="2484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89" name="Rectangle 2403"/>
              <p:cNvSpPr>
                <a:spLocks noChangeArrowheads="1"/>
              </p:cNvSpPr>
              <p:nvPr/>
            </p:nvSpPr>
            <p:spPr bwMode="auto">
              <a:xfrm>
                <a:off x="2484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90" name="Rectangle 2404"/>
              <p:cNvSpPr>
                <a:spLocks noChangeArrowheads="1"/>
              </p:cNvSpPr>
              <p:nvPr/>
            </p:nvSpPr>
            <p:spPr bwMode="auto">
              <a:xfrm>
                <a:off x="2487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91" name="Rectangle 2405"/>
              <p:cNvSpPr>
                <a:spLocks noChangeArrowheads="1"/>
              </p:cNvSpPr>
              <p:nvPr/>
            </p:nvSpPr>
            <p:spPr bwMode="auto">
              <a:xfrm>
                <a:off x="2487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92" name="Rectangle 2406"/>
              <p:cNvSpPr>
                <a:spLocks noChangeArrowheads="1"/>
              </p:cNvSpPr>
              <p:nvPr/>
            </p:nvSpPr>
            <p:spPr bwMode="auto">
              <a:xfrm>
                <a:off x="2487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93" name="Rectangle 2407"/>
              <p:cNvSpPr>
                <a:spLocks noChangeArrowheads="1"/>
              </p:cNvSpPr>
              <p:nvPr/>
            </p:nvSpPr>
            <p:spPr bwMode="auto">
              <a:xfrm>
                <a:off x="2469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94" name="Rectangle 2408"/>
              <p:cNvSpPr>
                <a:spLocks noChangeArrowheads="1"/>
              </p:cNvSpPr>
              <p:nvPr/>
            </p:nvSpPr>
            <p:spPr bwMode="auto">
              <a:xfrm>
                <a:off x="2472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95" name="Rectangle 2409"/>
              <p:cNvSpPr>
                <a:spLocks noChangeArrowheads="1"/>
              </p:cNvSpPr>
              <p:nvPr/>
            </p:nvSpPr>
            <p:spPr bwMode="auto">
              <a:xfrm>
                <a:off x="2475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96" name="Rectangle 2410"/>
              <p:cNvSpPr>
                <a:spLocks noChangeArrowheads="1"/>
              </p:cNvSpPr>
              <p:nvPr/>
            </p:nvSpPr>
            <p:spPr bwMode="auto">
              <a:xfrm>
                <a:off x="2478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97" name="Rectangle 2411"/>
              <p:cNvSpPr>
                <a:spLocks noChangeArrowheads="1"/>
              </p:cNvSpPr>
              <p:nvPr/>
            </p:nvSpPr>
            <p:spPr bwMode="auto">
              <a:xfrm>
                <a:off x="2481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98" name="Rectangle 2412"/>
              <p:cNvSpPr>
                <a:spLocks noChangeArrowheads="1"/>
              </p:cNvSpPr>
              <p:nvPr/>
            </p:nvSpPr>
            <p:spPr bwMode="auto">
              <a:xfrm>
                <a:off x="2484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99" name="Rectangle 2413"/>
              <p:cNvSpPr>
                <a:spLocks noChangeArrowheads="1"/>
              </p:cNvSpPr>
              <p:nvPr/>
            </p:nvSpPr>
            <p:spPr bwMode="auto">
              <a:xfrm>
                <a:off x="2472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00" name="Rectangle 2414"/>
              <p:cNvSpPr>
                <a:spLocks noChangeArrowheads="1"/>
              </p:cNvSpPr>
              <p:nvPr/>
            </p:nvSpPr>
            <p:spPr bwMode="auto">
              <a:xfrm>
                <a:off x="2484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01" name="Rectangle 2415"/>
              <p:cNvSpPr>
                <a:spLocks noChangeArrowheads="1"/>
              </p:cNvSpPr>
              <p:nvPr/>
            </p:nvSpPr>
            <p:spPr bwMode="auto">
              <a:xfrm>
                <a:off x="2469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17" name="Group 2617"/>
            <p:cNvGrpSpPr>
              <a:grpSpLocks/>
            </p:cNvGrpSpPr>
            <p:nvPr/>
          </p:nvGrpSpPr>
          <p:grpSpPr bwMode="auto">
            <a:xfrm>
              <a:off x="2469" y="2887"/>
              <a:ext cx="124" cy="436"/>
              <a:chOff x="2469" y="2887"/>
              <a:chExt cx="124" cy="436"/>
            </a:xfrm>
          </p:grpSpPr>
          <p:sp>
            <p:nvSpPr>
              <p:cNvPr id="4402" name="Rectangle 2417"/>
              <p:cNvSpPr>
                <a:spLocks noChangeArrowheads="1"/>
              </p:cNvSpPr>
              <p:nvPr/>
            </p:nvSpPr>
            <p:spPr bwMode="auto">
              <a:xfrm>
                <a:off x="2487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03" name="Rectangle 2418"/>
              <p:cNvSpPr>
                <a:spLocks noChangeArrowheads="1"/>
              </p:cNvSpPr>
              <p:nvPr/>
            </p:nvSpPr>
            <p:spPr bwMode="auto">
              <a:xfrm>
                <a:off x="2469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04" name="Rectangle 2419"/>
              <p:cNvSpPr>
                <a:spLocks noChangeArrowheads="1"/>
              </p:cNvSpPr>
              <p:nvPr/>
            </p:nvSpPr>
            <p:spPr bwMode="auto">
              <a:xfrm>
                <a:off x="2478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05" name="Rectangle 2420"/>
              <p:cNvSpPr>
                <a:spLocks noChangeArrowheads="1"/>
              </p:cNvSpPr>
              <p:nvPr/>
            </p:nvSpPr>
            <p:spPr bwMode="auto">
              <a:xfrm>
                <a:off x="2487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06" name="Rectangle 2421"/>
              <p:cNvSpPr>
                <a:spLocks noChangeArrowheads="1"/>
              </p:cNvSpPr>
              <p:nvPr/>
            </p:nvSpPr>
            <p:spPr bwMode="auto">
              <a:xfrm>
                <a:off x="2469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07" name="Rectangle 2422"/>
              <p:cNvSpPr>
                <a:spLocks noChangeArrowheads="1"/>
              </p:cNvSpPr>
              <p:nvPr/>
            </p:nvSpPr>
            <p:spPr bwMode="auto">
              <a:xfrm>
                <a:off x="2478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08" name="Rectangle 2423"/>
              <p:cNvSpPr>
                <a:spLocks noChangeArrowheads="1"/>
              </p:cNvSpPr>
              <p:nvPr/>
            </p:nvSpPr>
            <p:spPr bwMode="auto">
              <a:xfrm>
                <a:off x="2487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09" name="Rectangle 2424"/>
              <p:cNvSpPr>
                <a:spLocks noChangeArrowheads="1"/>
              </p:cNvSpPr>
              <p:nvPr/>
            </p:nvSpPr>
            <p:spPr bwMode="auto">
              <a:xfrm>
                <a:off x="2472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10" name="Rectangle 2425"/>
              <p:cNvSpPr>
                <a:spLocks noChangeArrowheads="1"/>
              </p:cNvSpPr>
              <p:nvPr/>
            </p:nvSpPr>
            <p:spPr bwMode="auto">
              <a:xfrm>
                <a:off x="2475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11" name="Rectangle 2426"/>
              <p:cNvSpPr>
                <a:spLocks noChangeArrowheads="1"/>
              </p:cNvSpPr>
              <p:nvPr/>
            </p:nvSpPr>
            <p:spPr bwMode="auto">
              <a:xfrm>
                <a:off x="2481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12" name="Rectangle 2427"/>
              <p:cNvSpPr>
                <a:spLocks noChangeArrowheads="1"/>
              </p:cNvSpPr>
              <p:nvPr/>
            </p:nvSpPr>
            <p:spPr bwMode="auto">
              <a:xfrm>
                <a:off x="2484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13" name="Rectangle 2428"/>
              <p:cNvSpPr>
                <a:spLocks noChangeArrowheads="1"/>
              </p:cNvSpPr>
              <p:nvPr/>
            </p:nvSpPr>
            <p:spPr bwMode="auto">
              <a:xfrm>
                <a:off x="2469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14" name="Rectangle 2429"/>
              <p:cNvSpPr>
                <a:spLocks noChangeArrowheads="1"/>
              </p:cNvSpPr>
              <p:nvPr/>
            </p:nvSpPr>
            <p:spPr bwMode="auto">
              <a:xfrm>
                <a:off x="2472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15" name="Rectangle 2430"/>
              <p:cNvSpPr>
                <a:spLocks noChangeArrowheads="1"/>
              </p:cNvSpPr>
              <p:nvPr/>
            </p:nvSpPr>
            <p:spPr bwMode="auto">
              <a:xfrm>
                <a:off x="2475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16" name="Rectangle 2431"/>
              <p:cNvSpPr>
                <a:spLocks noChangeArrowheads="1"/>
              </p:cNvSpPr>
              <p:nvPr/>
            </p:nvSpPr>
            <p:spPr bwMode="auto">
              <a:xfrm>
                <a:off x="2478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17" name="Rectangle 2432"/>
              <p:cNvSpPr>
                <a:spLocks noChangeArrowheads="1"/>
              </p:cNvSpPr>
              <p:nvPr/>
            </p:nvSpPr>
            <p:spPr bwMode="auto">
              <a:xfrm>
                <a:off x="2481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18" name="Rectangle 2433"/>
              <p:cNvSpPr>
                <a:spLocks noChangeArrowheads="1"/>
              </p:cNvSpPr>
              <p:nvPr/>
            </p:nvSpPr>
            <p:spPr bwMode="auto">
              <a:xfrm>
                <a:off x="2484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19" name="Rectangle 2434"/>
              <p:cNvSpPr>
                <a:spLocks noChangeArrowheads="1"/>
              </p:cNvSpPr>
              <p:nvPr/>
            </p:nvSpPr>
            <p:spPr bwMode="auto">
              <a:xfrm>
                <a:off x="2487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20" name="Rectangle 2435"/>
              <p:cNvSpPr>
                <a:spLocks noChangeArrowheads="1"/>
              </p:cNvSpPr>
              <p:nvPr/>
            </p:nvSpPr>
            <p:spPr bwMode="auto">
              <a:xfrm>
                <a:off x="2469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21" name="Rectangle 2436"/>
              <p:cNvSpPr>
                <a:spLocks noChangeArrowheads="1"/>
              </p:cNvSpPr>
              <p:nvPr/>
            </p:nvSpPr>
            <p:spPr bwMode="auto">
              <a:xfrm>
                <a:off x="2478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22" name="Rectangle 2437"/>
              <p:cNvSpPr>
                <a:spLocks noChangeArrowheads="1"/>
              </p:cNvSpPr>
              <p:nvPr/>
            </p:nvSpPr>
            <p:spPr bwMode="auto">
              <a:xfrm>
                <a:off x="2487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23" name="Rectangle 2438"/>
              <p:cNvSpPr>
                <a:spLocks noChangeArrowheads="1"/>
              </p:cNvSpPr>
              <p:nvPr/>
            </p:nvSpPr>
            <p:spPr bwMode="auto">
              <a:xfrm>
                <a:off x="2469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24" name="Rectangle 2439"/>
              <p:cNvSpPr>
                <a:spLocks noChangeArrowheads="1"/>
              </p:cNvSpPr>
              <p:nvPr/>
            </p:nvSpPr>
            <p:spPr bwMode="auto">
              <a:xfrm>
                <a:off x="2478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25" name="Rectangle 2440"/>
              <p:cNvSpPr>
                <a:spLocks noChangeArrowheads="1"/>
              </p:cNvSpPr>
              <p:nvPr/>
            </p:nvSpPr>
            <p:spPr bwMode="auto">
              <a:xfrm>
                <a:off x="2487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26" name="Rectangle 2441"/>
              <p:cNvSpPr>
                <a:spLocks noChangeArrowheads="1"/>
              </p:cNvSpPr>
              <p:nvPr/>
            </p:nvSpPr>
            <p:spPr bwMode="auto">
              <a:xfrm>
                <a:off x="2469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27" name="Rectangle 2442"/>
              <p:cNvSpPr>
                <a:spLocks noChangeArrowheads="1"/>
              </p:cNvSpPr>
              <p:nvPr/>
            </p:nvSpPr>
            <p:spPr bwMode="auto">
              <a:xfrm>
                <a:off x="2478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28" name="Rectangle 2443"/>
              <p:cNvSpPr>
                <a:spLocks noChangeArrowheads="1"/>
              </p:cNvSpPr>
              <p:nvPr/>
            </p:nvSpPr>
            <p:spPr bwMode="auto">
              <a:xfrm>
                <a:off x="2487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29" name="Rectangle 2444"/>
              <p:cNvSpPr>
                <a:spLocks noChangeArrowheads="1"/>
              </p:cNvSpPr>
              <p:nvPr/>
            </p:nvSpPr>
            <p:spPr bwMode="auto">
              <a:xfrm>
                <a:off x="2469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30" name="Rectangle 2445"/>
              <p:cNvSpPr>
                <a:spLocks noChangeArrowheads="1"/>
              </p:cNvSpPr>
              <p:nvPr/>
            </p:nvSpPr>
            <p:spPr bwMode="auto">
              <a:xfrm>
                <a:off x="2478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31" name="Rectangle 2446"/>
              <p:cNvSpPr>
                <a:spLocks noChangeArrowheads="1"/>
              </p:cNvSpPr>
              <p:nvPr/>
            </p:nvSpPr>
            <p:spPr bwMode="auto">
              <a:xfrm>
                <a:off x="2487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32" name="Rectangle 2447"/>
              <p:cNvSpPr>
                <a:spLocks noChangeArrowheads="1"/>
              </p:cNvSpPr>
              <p:nvPr/>
            </p:nvSpPr>
            <p:spPr bwMode="auto">
              <a:xfrm>
                <a:off x="2487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33" name="Rectangle 2448"/>
              <p:cNvSpPr>
                <a:spLocks noChangeArrowheads="1"/>
              </p:cNvSpPr>
              <p:nvPr/>
            </p:nvSpPr>
            <p:spPr bwMode="auto">
              <a:xfrm>
                <a:off x="2490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34" name="Rectangle 2449"/>
              <p:cNvSpPr>
                <a:spLocks noChangeArrowheads="1"/>
              </p:cNvSpPr>
              <p:nvPr/>
            </p:nvSpPr>
            <p:spPr bwMode="auto">
              <a:xfrm>
                <a:off x="2475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35" name="Rectangle 2450"/>
              <p:cNvSpPr>
                <a:spLocks noChangeArrowheads="1"/>
              </p:cNvSpPr>
              <p:nvPr/>
            </p:nvSpPr>
            <p:spPr bwMode="auto">
              <a:xfrm>
                <a:off x="2469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36" name="Rectangle 2451"/>
              <p:cNvSpPr>
                <a:spLocks noChangeArrowheads="1"/>
              </p:cNvSpPr>
              <p:nvPr/>
            </p:nvSpPr>
            <p:spPr bwMode="auto">
              <a:xfrm>
                <a:off x="2472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37" name="Rectangle 2452"/>
              <p:cNvSpPr>
                <a:spLocks noChangeArrowheads="1"/>
              </p:cNvSpPr>
              <p:nvPr/>
            </p:nvSpPr>
            <p:spPr bwMode="auto">
              <a:xfrm>
                <a:off x="2475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38" name="Rectangle 2453"/>
              <p:cNvSpPr>
                <a:spLocks noChangeArrowheads="1"/>
              </p:cNvSpPr>
              <p:nvPr/>
            </p:nvSpPr>
            <p:spPr bwMode="auto">
              <a:xfrm>
                <a:off x="2478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39" name="Rectangle 2454"/>
              <p:cNvSpPr>
                <a:spLocks noChangeArrowheads="1"/>
              </p:cNvSpPr>
              <p:nvPr/>
            </p:nvSpPr>
            <p:spPr bwMode="auto">
              <a:xfrm>
                <a:off x="2481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40" name="Rectangle 2455"/>
              <p:cNvSpPr>
                <a:spLocks noChangeArrowheads="1"/>
              </p:cNvSpPr>
              <p:nvPr/>
            </p:nvSpPr>
            <p:spPr bwMode="auto">
              <a:xfrm>
                <a:off x="2484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41" name="Rectangle 2456"/>
              <p:cNvSpPr>
                <a:spLocks noChangeArrowheads="1"/>
              </p:cNvSpPr>
              <p:nvPr/>
            </p:nvSpPr>
            <p:spPr bwMode="auto">
              <a:xfrm>
                <a:off x="2487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42" name="Rectangle 2457"/>
              <p:cNvSpPr>
                <a:spLocks noChangeArrowheads="1"/>
              </p:cNvSpPr>
              <p:nvPr/>
            </p:nvSpPr>
            <p:spPr bwMode="auto">
              <a:xfrm>
                <a:off x="2475" y="3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43" name="Rectangle 2458"/>
              <p:cNvSpPr>
                <a:spLocks noChangeArrowheads="1"/>
              </p:cNvSpPr>
              <p:nvPr/>
            </p:nvSpPr>
            <p:spPr bwMode="auto">
              <a:xfrm>
                <a:off x="2487" y="3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44" name="Rectangle 2459"/>
              <p:cNvSpPr>
                <a:spLocks noChangeArrowheads="1"/>
              </p:cNvSpPr>
              <p:nvPr/>
            </p:nvSpPr>
            <p:spPr bwMode="auto">
              <a:xfrm>
                <a:off x="2475" y="2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45" name="Rectangle 2460"/>
              <p:cNvSpPr>
                <a:spLocks noChangeArrowheads="1"/>
              </p:cNvSpPr>
              <p:nvPr/>
            </p:nvSpPr>
            <p:spPr bwMode="auto">
              <a:xfrm>
                <a:off x="2487" y="2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46" name="Rectangle 2461"/>
              <p:cNvSpPr>
                <a:spLocks noChangeArrowheads="1"/>
              </p:cNvSpPr>
              <p:nvPr/>
            </p:nvSpPr>
            <p:spPr bwMode="auto">
              <a:xfrm>
                <a:off x="2478" y="2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47" name="Rectangle 2462"/>
              <p:cNvSpPr>
                <a:spLocks noChangeArrowheads="1"/>
              </p:cNvSpPr>
              <p:nvPr/>
            </p:nvSpPr>
            <p:spPr bwMode="auto">
              <a:xfrm>
                <a:off x="2484" y="2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48" name="Rectangle 2463"/>
              <p:cNvSpPr>
                <a:spLocks noChangeArrowheads="1"/>
              </p:cNvSpPr>
              <p:nvPr/>
            </p:nvSpPr>
            <p:spPr bwMode="auto">
              <a:xfrm>
                <a:off x="2481" y="29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49" name="Rectangle 2464"/>
              <p:cNvSpPr>
                <a:spLocks noChangeArrowheads="1"/>
              </p:cNvSpPr>
              <p:nvPr/>
            </p:nvSpPr>
            <p:spPr bwMode="auto">
              <a:xfrm>
                <a:off x="2478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50" name="Rectangle 2465"/>
              <p:cNvSpPr>
                <a:spLocks noChangeArrowheads="1"/>
              </p:cNvSpPr>
              <p:nvPr/>
            </p:nvSpPr>
            <p:spPr bwMode="auto">
              <a:xfrm>
                <a:off x="2484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51" name="Rectangle 2466"/>
              <p:cNvSpPr>
                <a:spLocks noChangeArrowheads="1"/>
              </p:cNvSpPr>
              <p:nvPr/>
            </p:nvSpPr>
            <p:spPr bwMode="auto">
              <a:xfrm>
                <a:off x="2475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52" name="Rectangle 2467"/>
              <p:cNvSpPr>
                <a:spLocks noChangeArrowheads="1"/>
              </p:cNvSpPr>
              <p:nvPr/>
            </p:nvSpPr>
            <p:spPr bwMode="auto">
              <a:xfrm>
                <a:off x="2487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53" name="Rectangle 2468"/>
              <p:cNvSpPr>
                <a:spLocks noChangeArrowheads="1"/>
              </p:cNvSpPr>
              <p:nvPr/>
            </p:nvSpPr>
            <p:spPr bwMode="auto">
              <a:xfrm>
                <a:off x="2469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54" name="Rectangle 2469"/>
              <p:cNvSpPr>
                <a:spLocks noChangeArrowheads="1"/>
              </p:cNvSpPr>
              <p:nvPr/>
            </p:nvSpPr>
            <p:spPr bwMode="auto">
              <a:xfrm>
                <a:off x="2472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55" name="Rectangle 2470"/>
              <p:cNvSpPr>
                <a:spLocks noChangeArrowheads="1"/>
              </p:cNvSpPr>
              <p:nvPr/>
            </p:nvSpPr>
            <p:spPr bwMode="auto">
              <a:xfrm>
                <a:off x="2475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56" name="Rectangle 2471"/>
              <p:cNvSpPr>
                <a:spLocks noChangeArrowheads="1"/>
              </p:cNvSpPr>
              <p:nvPr/>
            </p:nvSpPr>
            <p:spPr bwMode="auto">
              <a:xfrm>
                <a:off x="2478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57" name="Rectangle 2472"/>
              <p:cNvSpPr>
                <a:spLocks noChangeArrowheads="1"/>
              </p:cNvSpPr>
              <p:nvPr/>
            </p:nvSpPr>
            <p:spPr bwMode="auto">
              <a:xfrm>
                <a:off x="2481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58" name="Rectangle 2473"/>
              <p:cNvSpPr>
                <a:spLocks noChangeArrowheads="1"/>
              </p:cNvSpPr>
              <p:nvPr/>
            </p:nvSpPr>
            <p:spPr bwMode="auto">
              <a:xfrm>
                <a:off x="2484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59" name="Rectangle 2474"/>
              <p:cNvSpPr>
                <a:spLocks noChangeArrowheads="1"/>
              </p:cNvSpPr>
              <p:nvPr/>
            </p:nvSpPr>
            <p:spPr bwMode="auto">
              <a:xfrm>
                <a:off x="2487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60" name="Rectangle 2475"/>
              <p:cNvSpPr>
                <a:spLocks noChangeArrowheads="1"/>
              </p:cNvSpPr>
              <p:nvPr/>
            </p:nvSpPr>
            <p:spPr bwMode="auto">
              <a:xfrm>
                <a:off x="2469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61" name="Rectangle 2476"/>
              <p:cNvSpPr>
                <a:spLocks noChangeArrowheads="1"/>
              </p:cNvSpPr>
              <p:nvPr/>
            </p:nvSpPr>
            <p:spPr bwMode="auto">
              <a:xfrm>
                <a:off x="2487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62" name="Rectangle 2477"/>
              <p:cNvSpPr>
                <a:spLocks noChangeArrowheads="1"/>
              </p:cNvSpPr>
              <p:nvPr/>
            </p:nvSpPr>
            <p:spPr bwMode="auto">
              <a:xfrm>
                <a:off x="2469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63" name="Rectangle 2478"/>
              <p:cNvSpPr>
                <a:spLocks noChangeArrowheads="1"/>
              </p:cNvSpPr>
              <p:nvPr/>
            </p:nvSpPr>
            <p:spPr bwMode="auto">
              <a:xfrm>
                <a:off x="2487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64" name="Rectangle 2479"/>
              <p:cNvSpPr>
                <a:spLocks noChangeArrowheads="1"/>
              </p:cNvSpPr>
              <p:nvPr/>
            </p:nvSpPr>
            <p:spPr bwMode="auto">
              <a:xfrm>
                <a:off x="2472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65" name="Rectangle 2480"/>
              <p:cNvSpPr>
                <a:spLocks noChangeArrowheads="1"/>
              </p:cNvSpPr>
              <p:nvPr/>
            </p:nvSpPr>
            <p:spPr bwMode="auto">
              <a:xfrm>
                <a:off x="2484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66" name="Rectangle 2481"/>
              <p:cNvSpPr>
                <a:spLocks noChangeArrowheads="1"/>
              </p:cNvSpPr>
              <p:nvPr/>
            </p:nvSpPr>
            <p:spPr bwMode="auto">
              <a:xfrm>
                <a:off x="2475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67" name="Rectangle 2482"/>
              <p:cNvSpPr>
                <a:spLocks noChangeArrowheads="1"/>
              </p:cNvSpPr>
              <p:nvPr/>
            </p:nvSpPr>
            <p:spPr bwMode="auto">
              <a:xfrm>
                <a:off x="2478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68" name="Rectangle 2483"/>
              <p:cNvSpPr>
                <a:spLocks noChangeArrowheads="1"/>
              </p:cNvSpPr>
              <p:nvPr/>
            </p:nvSpPr>
            <p:spPr bwMode="auto">
              <a:xfrm>
                <a:off x="2481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69" name="Rectangle 2484"/>
              <p:cNvSpPr>
                <a:spLocks noChangeArrowheads="1"/>
              </p:cNvSpPr>
              <p:nvPr/>
            </p:nvSpPr>
            <p:spPr bwMode="auto">
              <a:xfrm>
                <a:off x="2469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70" name="Rectangle 2485"/>
              <p:cNvSpPr>
                <a:spLocks noChangeArrowheads="1"/>
              </p:cNvSpPr>
              <p:nvPr/>
            </p:nvSpPr>
            <p:spPr bwMode="auto">
              <a:xfrm>
                <a:off x="2472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71" name="Rectangle 2486"/>
              <p:cNvSpPr>
                <a:spLocks noChangeArrowheads="1"/>
              </p:cNvSpPr>
              <p:nvPr/>
            </p:nvSpPr>
            <p:spPr bwMode="auto">
              <a:xfrm>
                <a:off x="2475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72" name="Rectangle 2487"/>
              <p:cNvSpPr>
                <a:spLocks noChangeArrowheads="1"/>
              </p:cNvSpPr>
              <p:nvPr/>
            </p:nvSpPr>
            <p:spPr bwMode="auto">
              <a:xfrm>
                <a:off x="2478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73" name="Rectangle 2488"/>
              <p:cNvSpPr>
                <a:spLocks noChangeArrowheads="1"/>
              </p:cNvSpPr>
              <p:nvPr/>
            </p:nvSpPr>
            <p:spPr bwMode="auto">
              <a:xfrm>
                <a:off x="2481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74" name="Rectangle 2489"/>
              <p:cNvSpPr>
                <a:spLocks noChangeArrowheads="1"/>
              </p:cNvSpPr>
              <p:nvPr/>
            </p:nvSpPr>
            <p:spPr bwMode="auto">
              <a:xfrm>
                <a:off x="2484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75" name="Rectangle 2490"/>
              <p:cNvSpPr>
                <a:spLocks noChangeArrowheads="1"/>
              </p:cNvSpPr>
              <p:nvPr/>
            </p:nvSpPr>
            <p:spPr bwMode="auto">
              <a:xfrm>
                <a:off x="2487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76" name="Rectangle 2491"/>
              <p:cNvSpPr>
                <a:spLocks noChangeArrowheads="1"/>
              </p:cNvSpPr>
              <p:nvPr/>
            </p:nvSpPr>
            <p:spPr bwMode="auto">
              <a:xfrm>
                <a:off x="2472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77" name="Rectangle 2492"/>
              <p:cNvSpPr>
                <a:spLocks noChangeArrowheads="1"/>
              </p:cNvSpPr>
              <p:nvPr/>
            </p:nvSpPr>
            <p:spPr bwMode="auto">
              <a:xfrm>
                <a:off x="2475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78" name="Rectangle 2493"/>
              <p:cNvSpPr>
                <a:spLocks noChangeArrowheads="1"/>
              </p:cNvSpPr>
              <p:nvPr/>
            </p:nvSpPr>
            <p:spPr bwMode="auto">
              <a:xfrm>
                <a:off x="2478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79" name="Rectangle 2494"/>
              <p:cNvSpPr>
                <a:spLocks noChangeArrowheads="1"/>
              </p:cNvSpPr>
              <p:nvPr/>
            </p:nvSpPr>
            <p:spPr bwMode="auto">
              <a:xfrm>
                <a:off x="2481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80" name="Rectangle 2495"/>
              <p:cNvSpPr>
                <a:spLocks noChangeArrowheads="1"/>
              </p:cNvSpPr>
              <p:nvPr/>
            </p:nvSpPr>
            <p:spPr bwMode="auto">
              <a:xfrm>
                <a:off x="2484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81" name="Rectangle 2496"/>
              <p:cNvSpPr>
                <a:spLocks noChangeArrowheads="1"/>
              </p:cNvSpPr>
              <p:nvPr/>
            </p:nvSpPr>
            <p:spPr bwMode="auto">
              <a:xfrm>
                <a:off x="2487" y="29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82" name="Rectangle 2497"/>
              <p:cNvSpPr>
                <a:spLocks noChangeArrowheads="1"/>
              </p:cNvSpPr>
              <p:nvPr/>
            </p:nvSpPr>
            <p:spPr bwMode="auto">
              <a:xfrm>
                <a:off x="2478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83" name="Rectangle 2498"/>
              <p:cNvSpPr>
                <a:spLocks noChangeArrowheads="1"/>
              </p:cNvSpPr>
              <p:nvPr/>
            </p:nvSpPr>
            <p:spPr bwMode="auto">
              <a:xfrm>
                <a:off x="2481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84" name="Rectangle 2499"/>
              <p:cNvSpPr>
                <a:spLocks noChangeArrowheads="1"/>
              </p:cNvSpPr>
              <p:nvPr/>
            </p:nvSpPr>
            <p:spPr bwMode="auto">
              <a:xfrm>
                <a:off x="2484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85" name="Rectangle 2500"/>
              <p:cNvSpPr>
                <a:spLocks noChangeArrowheads="1"/>
              </p:cNvSpPr>
              <p:nvPr/>
            </p:nvSpPr>
            <p:spPr bwMode="auto">
              <a:xfrm>
                <a:off x="2472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86" name="Rectangle 2501"/>
              <p:cNvSpPr>
                <a:spLocks noChangeArrowheads="1"/>
              </p:cNvSpPr>
              <p:nvPr/>
            </p:nvSpPr>
            <p:spPr bwMode="auto">
              <a:xfrm>
                <a:off x="2475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87" name="Rectangle 2502"/>
              <p:cNvSpPr>
                <a:spLocks noChangeArrowheads="1"/>
              </p:cNvSpPr>
              <p:nvPr/>
            </p:nvSpPr>
            <p:spPr bwMode="auto">
              <a:xfrm>
                <a:off x="2469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88" name="Rectangle 2503"/>
              <p:cNvSpPr>
                <a:spLocks noChangeArrowheads="1"/>
              </p:cNvSpPr>
              <p:nvPr/>
            </p:nvSpPr>
            <p:spPr bwMode="auto">
              <a:xfrm>
                <a:off x="2472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89" name="Rectangle 2504"/>
              <p:cNvSpPr>
                <a:spLocks noChangeArrowheads="1"/>
              </p:cNvSpPr>
              <p:nvPr/>
            </p:nvSpPr>
            <p:spPr bwMode="auto">
              <a:xfrm>
                <a:off x="2475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90" name="Rectangle 2505"/>
              <p:cNvSpPr>
                <a:spLocks noChangeArrowheads="1"/>
              </p:cNvSpPr>
              <p:nvPr/>
            </p:nvSpPr>
            <p:spPr bwMode="auto">
              <a:xfrm>
                <a:off x="2478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91" name="Rectangle 2506"/>
              <p:cNvSpPr>
                <a:spLocks noChangeArrowheads="1"/>
              </p:cNvSpPr>
              <p:nvPr/>
            </p:nvSpPr>
            <p:spPr bwMode="auto">
              <a:xfrm>
                <a:off x="2481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92" name="Rectangle 2507"/>
              <p:cNvSpPr>
                <a:spLocks noChangeArrowheads="1"/>
              </p:cNvSpPr>
              <p:nvPr/>
            </p:nvSpPr>
            <p:spPr bwMode="auto">
              <a:xfrm>
                <a:off x="2484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93" name="Rectangle 2508"/>
              <p:cNvSpPr>
                <a:spLocks noChangeArrowheads="1"/>
              </p:cNvSpPr>
              <p:nvPr/>
            </p:nvSpPr>
            <p:spPr bwMode="auto">
              <a:xfrm>
                <a:off x="2487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94" name="Rectangle 2509"/>
              <p:cNvSpPr>
                <a:spLocks noChangeArrowheads="1"/>
              </p:cNvSpPr>
              <p:nvPr/>
            </p:nvSpPr>
            <p:spPr bwMode="auto">
              <a:xfrm>
                <a:off x="2472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95" name="Rectangle 2510"/>
              <p:cNvSpPr>
                <a:spLocks noChangeArrowheads="1"/>
              </p:cNvSpPr>
              <p:nvPr/>
            </p:nvSpPr>
            <p:spPr bwMode="auto">
              <a:xfrm>
                <a:off x="2475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96" name="Rectangle 2511"/>
              <p:cNvSpPr>
                <a:spLocks noChangeArrowheads="1"/>
              </p:cNvSpPr>
              <p:nvPr/>
            </p:nvSpPr>
            <p:spPr bwMode="auto">
              <a:xfrm>
                <a:off x="2484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97" name="Rectangle 2512"/>
              <p:cNvSpPr>
                <a:spLocks noChangeArrowheads="1"/>
              </p:cNvSpPr>
              <p:nvPr/>
            </p:nvSpPr>
            <p:spPr bwMode="auto">
              <a:xfrm>
                <a:off x="2469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98" name="Rectangle 2513"/>
              <p:cNvSpPr>
                <a:spLocks noChangeArrowheads="1"/>
              </p:cNvSpPr>
              <p:nvPr/>
            </p:nvSpPr>
            <p:spPr bwMode="auto">
              <a:xfrm>
                <a:off x="2478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99" name="Rectangle 2514"/>
              <p:cNvSpPr>
                <a:spLocks noChangeArrowheads="1"/>
              </p:cNvSpPr>
              <p:nvPr/>
            </p:nvSpPr>
            <p:spPr bwMode="auto">
              <a:xfrm>
                <a:off x="2487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00" name="Rectangle 2515"/>
              <p:cNvSpPr>
                <a:spLocks noChangeArrowheads="1"/>
              </p:cNvSpPr>
              <p:nvPr/>
            </p:nvSpPr>
            <p:spPr bwMode="auto">
              <a:xfrm>
                <a:off x="2469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01" name="Rectangle 2516"/>
              <p:cNvSpPr>
                <a:spLocks noChangeArrowheads="1"/>
              </p:cNvSpPr>
              <p:nvPr/>
            </p:nvSpPr>
            <p:spPr bwMode="auto">
              <a:xfrm>
                <a:off x="2478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02" name="Rectangle 2517"/>
              <p:cNvSpPr>
                <a:spLocks noChangeArrowheads="1"/>
              </p:cNvSpPr>
              <p:nvPr/>
            </p:nvSpPr>
            <p:spPr bwMode="auto">
              <a:xfrm>
                <a:off x="2487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03" name="Rectangle 2518"/>
              <p:cNvSpPr>
                <a:spLocks noChangeArrowheads="1"/>
              </p:cNvSpPr>
              <p:nvPr/>
            </p:nvSpPr>
            <p:spPr bwMode="auto">
              <a:xfrm>
                <a:off x="2469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04" name="Rectangle 2519"/>
              <p:cNvSpPr>
                <a:spLocks noChangeArrowheads="1"/>
              </p:cNvSpPr>
              <p:nvPr/>
            </p:nvSpPr>
            <p:spPr bwMode="auto">
              <a:xfrm>
                <a:off x="2478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05" name="Rectangle 2520"/>
              <p:cNvSpPr>
                <a:spLocks noChangeArrowheads="1"/>
              </p:cNvSpPr>
              <p:nvPr/>
            </p:nvSpPr>
            <p:spPr bwMode="auto">
              <a:xfrm>
                <a:off x="2487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06" name="Rectangle 2521"/>
              <p:cNvSpPr>
                <a:spLocks noChangeArrowheads="1"/>
              </p:cNvSpPr>
              <p:nvPr/>
            </p:nvSpPr>
            <p:spPr bwMode="auto">
              <a:xfrm>
                <a:off x="2472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07" name="Rectangle 2522"/>
              <p:cNvSpPr>
                <a:spLocks noChangeArrowheads="1"/>
              </p:cNvSpPr>
              <p:nvPr/>
            </p:nvSpPr>
            <p:spPr bwMode="auto">
              <a:xfrm>
                <a:off x="2481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08" name="Rectangle 2523"/>
              <p:cNvSpPr>
                <a:spLocks noChangeArrowheads="1"/>
              </p:cNvSpPr>
              <p:nvPr/>
            </p:nvSpPr>
            <p:spPr bwMode="auto">
              <a:xfrm>
                <a:off x="2484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09" name="Rectangle 2524"/>
              <p:cNvSpPr>
                <a:spLocks noChangeArrowheads="1"/>
              </p:cNvSpPr>
              <p:nvPr/>
            </p:nvSpPr>
            <p:spPr bwMode="auto">
              <a:xfrm>
                <a:off x="2472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10" name="Rectangle 2525"/>
              <p:cNvSpPr>
                <a:spLocks noChangeArrowheads="1"/>
              </p:cNvSpPr>
              <p:nvPr/>
            </p:nvSpPr>
            <p:spPr bwMode="auto">
              <a:xfrm>
                <a:off x="2475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11" name="Rectangle 2526"/>
              <p:cNvSpPr>
                <a:spLocks noChangeArrowheads="1"/>
              </p:cNvSpPr>
              <p:nvPr/>
            </p:nvSpPr>
            <p:spPr bwMode="auto">
              <a:xfrm>
                <a:off x="2478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12" name="Rectangle 2527"/>
              <p:cNvSpPr>
                <a:spLocks noChangeArrowheads="1"/>
              </p:cNvSpPr>
              <p:nvPr/>
            </p:nvSpPr>
            <p:spPr bwMode="auto">
              <a:xfrm>
                <a:off x="2481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13" name="Rectangle 2528"/>
              <p:cNvSpPr>
                <a:spLocks noChangeArrowheads="1"/>
              </p:cNvSpPr>
              <p:nvPr/>
            </p:nvSpPr>
            <p:spPr bwMode="auto">
              <a:xfrm>
                <a:off x="2484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14" name="Rectangle 2529"/>
              <p:cNvSpPr>
                <a:spLocks noChangeArrowheads="1"/>
              </p:cNvSpPr>
              <p:nvPr/>
            </p:nvSpPr>
            <p:spPr bwMode="auto">
              <a:xfrm>
                <a:off x="2469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15" name="Rectangle 2530"/>
              <p:cNvSpPr>
                <a:spLocks noChangeArrowheads="1"/>
              </p:cNvSpPr>
              <p:nvPr/>
            </p:nvSpPr>
            <p:spPr bwMode="auto">
              <a:xfrm>
                <a:off x="2487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16" name="Rectangle 2531"/>
              <p:cNvSpPr>
                <a:spLocks noChangeArrowheads="1"/>
              </p:cNvSpPr>
              <p:nvPr/>
            </p:nvSpPr>
            <p:spPr bwMode="auto">
              <a:xfrm>
                <a:off x="2469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17" name="Rectangle 2532"/>
              <p:cNvSpPr>
                <a:spLocks noChangeArrowheads="1"/>
              </p:cNvSpPr>
              <p:nvPr/>
            </p:nvSpPr>
            <p:spPr bwMode="auto">
              <a:xfrm>
                <a:off x="2487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18" name="Rectangle 2533"/>
              <p:cNvSpPr>
                <a:spLocks noChangeArrowheads="1"/>
              </p:cNvSpPr>
              <p:nvPr/>
            </p:nvSpPr>
            <p:spPr bwMode="auto">
              <a:xfrm>
                <a:off x="2469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19" name="Rectangle 2534"/>
              <p:cNvSpPr>
                <a:spLocks noChangeArrowheads="1"/>
              </p:cNvSpPr>
              <p:nvPr/>
            </p:nvSpPr>
            <p:spPr bwMode="auto">
              <a:xfrm>
                <a:off x="2487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20" name="Rectangle 2535"/>
              <p:cNvSpPr>
                <a:spLocks noChangeArrowheads="1"/>
              </p:cNvSpPr>
              <p:nvPr/>
            </p:nvSpPr>
            <p:spPr bwMode="auto">
              <a:xfrm>
                <a:off x="2469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21" name="Rectangle 2536"/>
              <p:cNvSpPr>
                <a:spLocks noChangeArrowheads="1"/>
              </p:cNvSpPr>
              <p:nvPr/>
            </p:nvSpPr>
            <p:spPr bwMode="auto">
              <a:xfrm>
                <a:off x="2487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22" name="Rectangle 2537"/>
              <p:cNvSpPr>
                <a:spLocks noChangeArrowheads="1"/>
              </p:cNvSpPr>
              <p:nvPr/>
            </p:nvSpPr>
            <p:spPr bwMode="auto">
              <a:xfrm>
                <a:off x="2472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23" name="Rectangle 2538"/>
              <p:cNvSpPr>
                <a:spLocks noChangeArrowheads="1"/>
              </p:cNvSpPr>
              <p:nvPr/>
            </p:nvSpPr>
            <p:spPr bwMode="auto">
              <a:xfrm>
                <a:off x="2475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24" name="Rectangle 2539"/>
              <p:cNvSpPr>
                <a:spLocks noChangeArrowheads="1"/>
              </p:cNvSpPr>
              <p:nvPr/>
            </p:nvSpPr>
            <p:spPr bwMode="auto">
              <a:xfrm>
                <a:off x="2478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25" name="Rectangle 2540"/>
              <p:cNvSpPr>
                <a:spLocks noChangeArrowheads="1"/>
              </p:cNvSpPr>
              <p:nvPr/>
            </p:nvSpPr>
            <p:spPr bwMode="auto">
              <a:xfrm>
                <a:off x="2481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26" name="Rectangle 2541"/>
              <p:cNvSpPr>
                <a:spLocks noChangeArrowheads="1"/>
              </p:cNvSpPr>
              <p:nvPr/>
            </p:nvSpPr>
            <p:spPr bwMode="auto">
              <a:xfrm>
                <a:off x="2484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27" name="Rectangle 2542"/>
              <p:cNvSpPr>
                <a:spLocks noChangeArrowheads="1"/>
              </p:cNvSpPr>
              <p:nvPr/>
            </p:nvSpPr>
            <p:spPr bwMode="auto">
              <a:xfrm>
                <a:off x="2572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28" name="Rectangle 2543"/>
              <p:cNvSpPr>
                <a:spLocks noChangeArrowheads="1"/>
              </p:cNvSpPr>
              <p:nvPr/>
            </p:nvSpPr>
            <p:spPr bwMode="auto">
              <a:xfrm>
                <a:off x="2575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29" name="Rectangle 2544"/>
              <p:cNvSpPr>
                <a:spLocks noChangeArrowheads="1"/>
              </p:cNvSpPr>
              <p:nvPr/>
            </p:nvSpPr>
            <p:spPr bwMode="auto">
              <a:xfrm>
                <a:off x="2578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30" name="Rectangle 2545"/>
              <p:cNvSpPr>
                <a:spLocks noChangeArrowheads="1"/>
              </p:cNvSpPr>
              <p:nvPr/>
            </p:nvSpPr>
            <p:spPr bwMode="auto">
              <a:xfrm>
                <a:off x="2581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31" name="Rectangle 2546"/>
              <p:cNvSpPr>
                <a:spLocks noChangeArrowheads="1"/>
              </p:cNvSpPr>
              <p:nvPr/>
            </p:nvSpPr>
            <p:spPr bwMode="auto">
              <a:xfrm>
                <a:off x="2584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32" name="Rectangle 2547"/>
              <p:cNvSpPr>
                <a:spLocks noChangeArrowheads="1"/>
              </p:cNvSpPr>
              <p:nvPr/>
            </p:nvSpPr>
            <p:spPr bwMode="auto">
              <a:xfrm>
                <a:off x="2587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33" name="Rectangle 2548"/>
              <p:cNvSpPr>
                <a:spLocks noChangeArrowheads="1"/>
              </p:cNvSpPr>
              <p:nvPr/>
            </p:nvSpPr>
            <p:spPr bwMode="auto">
              <a:xfrm>
                <a:off x="2590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34" name="Rectangle 2549"/>
              <p:cNvSpPr>
                <a:spLocks noChangeArrowheads="1"/>
              </p:cNvSpPr>
              <p:nvPr/>
            </p:nvSpPr>
            <p:spPr bwMode="auto">
              <a:xfrm>
                <a:off x="2572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35" name="Rectangle 2550"/>
              <p:cNvSpPr>
                <a:spLocks noChangeArrowheads="1"/>
              </p:cNvSpPr>
              <p:nvPr/>
            </p:nvSpPr>
            <p:spPr bwMode="auto">
              <a:xfrm>
                <a:off x="2590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36" name="Rectangle 2551"/>
              <p:cNvSpPr>
                <a:spLocks noChangeArrowheads="1"/>
              </p:cNvSpPr>
              <p:nvPr/>
            </p:nvSpPr>
            <p:spPr bwMode="auto">
              <a:xfrm>
                <a:off x="2572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37" name="Rectangle 2552"/>
              <p:cNvSpPr>
                <a:spLocks noChangeArrowheads="1"/>
              </p:cNvSpPr>
              <p:nvPr/>
            </p:nvSpPr>
            <p:spPr bwMode="auto">
              <a:xfrm>
                <a:off x="2590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38" name="Rectangle 2553"/>
              <p:cNvSpPr>
                <a:spLocks noChangeArrowheads="1"/>
              </p:cNvSpPr>
              <p:nvPr/>
            </p:nvSpPr>
            <p:spPr bwMode="auto">
              <a:xfrm>
                <a:off x="2575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39" name="Rectangle 2554"/>
              <p:cNvSpPr>
                <a:spLocks noChangeArrowheads="1"/>
              </p:cNvSpPr>
              <p:nvPr/>
            </p:nvSpPr>
            <p:spPr bwMode="auto">
              <a:xfrm>
                <a:off x="2587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40" name="Rectangle 2555"/>
              <p:cNvSpPr>
                <a:spLocks noChangeArrowheads="1"/>
              </p:cNvSpPr>
              <p:nvPr/>
            </p:nvSpPr>
            <p:spPr bwMode="auto">
              <a:xfrm>
                <a:off x="2578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41" name="Rectangle 2556"/>
              <p:cNvSpPr>
                <a:spLocks noChangeArrowheads="1"/>
              </p:cNvSpPr>
              <p:nvPr/>
            </p:nvSpPr>
            <p:spPr bwMode="auto">
              <a:xfrm>
                <a:off x="2581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42" name="Rectangle 2557"/>
              <p:cNvSpPr>
                <a:spLocks noChangeArrowheads="1"/>
              </p:cNvSpPr>
              <p:nvPr/>
            </p:nvSpPr>
            <p:spPr bwMode="auto">
              <a:xfrm>
                <a:off x="2584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43" name="Rectangle 2558"/>
              <p:cNvSpPr>
                <a:spLocks noChangeArrowheads="1"/>
              </p:cNvSpPr>
              <p:nvPr/>
            </p:nvSpPr>
            <p:spPr bwMode="auto">
              <a:xfrm>
                <a:off x="2578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44" name="Rectangle 2559"/>
              <p:cNvSpPr>
                <a:spLocks noChangeArrowheads="1"/>
              </p:cNvSpPr>
              <p:nvPr/>
            </p:nvSpPr>
            <p:spPr bwMode="auto">
              <a:xfrm>
                <a:off x="2590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45" name="Rectangle 2560"/>
              <p:cNvSpPr>
                <a:spLocks noChangeArrowheads="1"/>
              </p:cNvSpPr>
              <p:nvPr/>
            </p:nvSpPr>
            <p:spPr bwMode="auto">
              <a:xfrm>
                <a:off x="2581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46" name="Rectangle 2561"/>
              <p:cNvSpPr>
                <a:spLocks noChangeArrowheads="1"/>
              </p:cNvSpPr>
              <p:nvPr/>
            </p:nvSpPr>
            <p:spPr bwMode="auto">
              <a:xfrm>
                <a:off x="2587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47" name="Rectangle 2562"/>
              <p:cNvSpPr>
                <a:spLocks noChangeArrowheads="1"/>
              </p:cNvSpPr>
              <p:nvPr/>
            </p:nvSpPr>
            <p:spPr bwMode="auto">
              <a:xfrm>
                <a:off x="2584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48" name="Rectangle 2563"/>
              <p:cNvSpPr>
                <a:spLocks noChangeArrowheads="1"/>
              </p:cNvSpPr>
              <p:nvPr/>
            </p:nvSpPr>
            <p:spPr bwMode="auto">
              <a:xfrm>
                <a:off x="2581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49" name="Rectangle 2564"/>
              <p:cNvSpPr>
                <a:spLocks noChangeArrowheads="1"/>
              </p:cNvSpPr>
              <p:nvPr/>
            </p:nvSpPr>
            <p:spPr bwMode="auto">
              <a:xfrm>
                <a:off x="2587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50" name="Rectangle 2565"/>
              <p:cNvSpPr>
                <a:spLocks noChangeArrowheads="1"/>
              </p:cNvSpPr>
              <p:nvPr/>
            </p:nvSpPr>
            <p:spPr bwMode="auto">
              <a:xfrm>
                <a:off x="2578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51" name="Rectangle 2566"/>
              <p:cNvSpPr>
                <a:spLocks noChangeArrowheads="1"/>
              </p:cNvSpPr>
              <p:nvPr/>
            </p:nvSpPr>
            <p:spPr bwMode="auto">
              <a:xfrm>
                <a:off x="2590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52" name="Rectangle 2567"/>
              <p:cNvSpPr>
                <a:spLocks noChangeArrowheads="1"/>
              </p:cNvSpPr>
              <p:nvPr/>
            </p:nvSpPr>
            <p:spPr bwMode="auto">
              <a:xfrm>
                <a:off x="2581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53" name="Rectangle 2568"/>
              <p:cNvSpPr>
                <a:spLocks noChangeArrowheads="1"/>
              </p:cNvSpPr>
              <p:nvPr/>
            </p:nvSpPr>
            <p:spPr bwMode="auto">
              <a:xfrm>
                <a:off x="2584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54" name="Rectangle 2569"/>
              <p:cNvSpPr>
                <a:spLocks noChangeArrowheads="1"/>
              </p:cNvSpPr>
              <p:nvPr/>
            </p:nvSpPr>
            <p:spPr bwMode="auto">
              <a:xfrm>
                <a:off x="2587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55" name="Rectangle 2570"/>
              <p:cNvSpPr>
                <a:spLocks noChangeArrowheads="1"/>
              </p:cNvSpPr>
              <p:nvPr/>
            </p:nvSpPr>
            <p:spPr bwMode="auto">
              <a:xfrm>
                <a:off x="2578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56" name="Rectangle 2571"/>
              <p:cNvSpPr>
                <a:spLocks noChangeArrowheads="1"/>
              </p:cNvSpPr>
              <p:nvPr/>
            </p:nvSpPr>
            <p:spPr bwMode="auto">
              <a:xfrm>
                <a:off x="2590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57" name="Rectangle 2572"/>
              <p:cNvSpPr>
                <a:spLocks noChangeArrowheads="1"/>
              </p:cNvSpPr>
              <p:nvPr/>
            </p:nvSpPr>
            <p:spPr bwMode="auto">
              <a:xfrm>
                <a:off x="2578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58" name="Rectangle 2573"/>
              <p:cNvSpPr>
                <a:spLocks noChangeArrowheads="1"/>
              </p:cNvSpPr>
              <p:nvPr/>
            </p:nvSpPr>
            <p:spPr bwMode="auto">
              <a:xfrm>
                <a:off x="2590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59" name="Rectangle 2574"/>
              <p:cNvSpPr>
                <a:spLocks noChangeArrowheads="1"/>
              </p:cNvSpPr>
              <p:nvPr/>
            </p:nvSpPr>
            <p:spPr bwMode="auto">
              <a:xfrm>
                <a:off x="2581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60" name="Rectangle 2575"/>
              <p:cNvSpPr>
                <a:spLocks noChangeArrowheads="1"/>
              </p:cNvSpPr>
              <p:nvPr/>
            </p:nvSpPr>
            <p:spPr bwMode="auto">
              <a:xfrm>
                <a:off x="2587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61" name="Rectangle 2576"/>
              <p:cNvSpPr>
                <a:spLocks noChangeArrowheads="1"/>
              </p:cNvSpPr>
              <p:nvPr/>
            </p:nvSpPr>
            <p:spPr bwMode="auto">
              <a:xfrm>
                <a:off x="2581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62" name="Rectangle 2577"/>
              <p:cNvSpPr>
                <a:spLocks noChangeArrowheads="1"/>
              </p:cNvSpPr>
              <p:nvPr/>
            </p:nvSpPr>
            <p:spPr bwMode="auto">
              <a:xfrm>
                <a:off x="2584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63" name="Rectangle 2578"/>
              <p:cNvSpPr>
                <a:spLocks noChangeArrowheads="1"/>
              </p:cNvSpPr>
              <p:nvPr/>
            </p:nvSpPr>
            <p:spPr bwMode="auto">
              <a:xfrm>
                <a:off x="2587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64" name="Rectangle 2579"/>
              <p:cNvSpPr>
                <a:spLocks noChangeArrowheads="1"/>
              </p:cNvSpPr>
              <p:nvPr/>
            </p:nvSpPr>
            <p:spPr bwMode="auto">
              <a:xfrm>
                <a:off x="2578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65" name="Rectangle 2580"/>
              <p:cNvSpPr>
                <a:spLocks noChangeArrowheads="1"/>
              </p:cNvSpPr>
              <p:nvPr/>
            </p:nvSpPr>
            <p:spPr bwMode="auto">
              <a:xfrm>
                <a:off x="2590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66" name="Rectangle 2581"/>
              <p:cNvSpPr>
                <a:spLocks noChangeArrowheads="1"/>
              </p:cNvSpPr>
              <p:nvPr/>
            </p:nvSpPr>
            <p:spPr bwMode="auto">
              <a:xfrm>
                <a:off x="2578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67" name="Rectangle 2582"/>
              <p:cNvSpPr>
                <a:spLocks noChangeArrowheads="1"/>
              </p:cNvSpPr>
              <p:nvPr/>
            </p:nvSpPr>
            <p:spPr bwMode="auto">
              <a:xfrm>
                <a:off x="2590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68" name="Rectangle 2583"/>
              <p:cNvSpPr>
                <a:spLocks noChangeArrowheads="1"/>
              </p:cNvSpPr>
              <p:nvPr/>
            </p:nvSpPr>
            <p:spPr bwMode="auto">
              <a:xfrm>
                <a:off x="2581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69" name="Rectangle 2584"/>
              <p:cNvSpPr>
                <a:spLocks noChangeArrowheads="1"/>
              </p:cNvSpPr>
              <p:nvPr/>
            </p:nvSpPr>
            <p:spPr bwMode="auto">
              <a:xfrm>
                <a:off x="2584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70" name="Rectangle 2585"/>
              <p:cNvSpPr>
                <a:spLocks noChangeArrowheads="1"/>
              </p:cNvSpPr>
              <p:nvPr/>
            </p:nvSpPr>
            <p:spPr bwMode="auto">
              <a:xfrm>
                <a:off x="2587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71" name="Rectangle 2586"/>
              <p:cNvSpPr>
                <a:spLocks noChangeArrowheads="1"/>
              </p:cNvSpPr>
              <p:nvPr/>
            </p:nvSpPr>
            <p:spPr bwMode="auto">
              <a:xfrm>
                <a:off x="2578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72" name="Rectangle 2587"/>
              <p:cNvSpPr>
                <a:spLocks noChangeArrowheads="1"/>
              </p:cNvSpPr>
              <p:nvPr/>
            </p:nvSpPr>
            <p:spPr bwMode="auto">
              <a:xfrm>
                <a:off x="2581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73" name="Rectangle 2588"/>
              <p:cNvSpPr>
                <a:spLocks noChangeArrowheads="1"/>
              </p:cNvSpPr>
              <p:nvPr/>
            </p:nvSpPr>
            <p:spPr bwMode="auto">
              <a:xfrm>
                <a:off x="2584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74" name="Rectangle 2589"/>
              <p:cNvSpPr>
                <a:spLocks noChangeArrowheads="1"/>
              </p:cNvSpPr>
              <p:nvPr/>
            </p:nvSpPr>
            <p:spPr bwMode="auto">
              <a:xfrm>
                <a:off x="2587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75" name="Rectangle 2590"/>
              <p:cNvSpPr>
                <a:spLocks noChangeArrowheads="1"/>
              </p:cNvSpPr>
              <p:nvPr/>
            </p:nvSpPr>
            <p:spPr bwMode="auto">
              <a:xfrm>
                <a:off x="2590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76" name="Rectangle 2591"/>
              <p:cNvSpPr>
                <a:spLocks noChangeArrowheads="1"/>
              </p:cNvSpPr>
              <p:nvPr/>
            </p:nvSpPr>
            <p:spPr bwMode="auto">
              <a:xfrm>
                <a:off x="2578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77" name="Rectangle 2592"/>
              <p:cNvSpPr>
                <a:spLocks noChangeArrowheads="1"/>
              </p:cNvSpPr>
              <p:nvPr/>
            </p:nvSpPr>
            <p:spPr bwMode="auto">
              <a:xfrm>
                <a:off x="2578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78" name="Rectangle 2593"/>
              <p:cNvSpPr>
                <a:spLocks noChangeArrowheads="1"/>
              </p:cNvSpPr>
              <p:nvPr/>
            </p:nvSpPr>
            <p:spPr bwMode="auto">
              <a:xfrm>
                <a:off x="2581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79" name="Rectangle 2594"/>
              <p:cNvSpPr>
                <a:spLocks noChangeArrowheads="1"/>
              </p:cNvSpPr>
              <p:nvPr/>
            </p:nvSpPr>
            <p:spPr bwMode="auto">
              <a:xfrm>
                <a:off x="2584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80" name="Rectangle 2595"/>
              <p:cNvSpPr>
                <a:spLocks noChangeArrowheads="1"/>
              </p:cNvSpPr>
              <p:nvPr/>
            </p:nvSpPr>
            <p:spPr bwMode="auto">
              <a:xfrm>
                <a:off x="2587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81" name="Rectangle 2596"/>
              <p:cNvSpPr>
                <a:spLocks noChangeArrowheads="1"/>
              </p:cNvSpPr>
              <p:nvPr/>
            </p:nvSpPr>
            <p:spPr bwMode="auto">
              <a:xfrm>
                <a:off x="2590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82" name="Rectangle 2597"/>
              <p:cNvSpPr>
                <a:spLocks noChangeArrowheads="1"/>
              </p:cNvSpPr>
              <p:nvPr/>
            </p:nvSpPr>
            <p:spPr bwMode="auto">
              <a:xfrm>
                <a:off x="2578" y="32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83" name="Rectangle 2598"/>
              <p:cNvSpPr>
                <a:spLocks noChangeArrowheads="1"/>
              </p:cNvSpPr>
              <p:nvPr/>
            </p:nvSpPr>
            <p:spPr bwMode="auto">
              <a:xfrm>
                <a:off x="2572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84" name="Rectangle 2599"/>
              <p:cNvSpPr>
                <a:spLocks noChangeArrowheads="1"/>
              </p:cNvSpPr>
              <p:nvPr/>
            </p:nvSpPr>
            <p:spPr bwMode="auto">
              <a:xfrm>
                <a:off x="2575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85" name="Rectangle 2600"/>
              <p:cNvSpPr>
                <a:spLocks noChangeArrowheads="1"/>
              </p:cNvSpPr>
              <p:nvPr/>
            </p:nvSpPr>
            <p:spPr bwMode="auto">
              <a:xfrm>
                <a:off x="2578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86" name="Rectangle 2601"/>
              <p:cNvSpPr>
                <a:spLocks noChangeArrowheads="1"/>
              </p:cNvSpPr>
              <p:nvPr/>
            </p:nvSpPr>
            <p:spPr bwMode="auto">
              <a:xfrm>
                <a:off x="2581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87" name="Rectangle 2602"/>
              <p:cNvSpPr>
                <a:spLocks noChangeArrowheads="1"/>
              </p:cNvSpPr>
              <p:nvPr/>
            </p:nvSpPr>
            <p:spPr bwMode="auto">
              <a:xfrm>
                <a:off x="2584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88" name="Rectangle 2603"/>
              <p:cNvSpPr>
                <a:spLocks noChangeArrowheads="1"/>
              </p:cNvSpPr>
              <p:nvPr/>
            </p:nvSpPr>
            <p:spPr bwMode="auto">
              <a:xfrm>
                <a:off x="2587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89" name="Rectangle 2604"/>
              <p:cNvSpPr>
                <a:spLocks noChangeArrowheads="1"/>
              </p:cNvSpPr>
              <p:nvPr/>
            </p:nvSpPr>
            <p:spPr bwMode="auto">
              <a:xfrm>
                <a:off x="2590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90" name="Rectangle 2605"/>
              <p:cNvSpPr>
                <a:spLocks noChangeArrowheads="1"/>
              </p:cNvSpPr>
              <p:nvPr/>
            </p:nvSpPr>
            <p:spPr bwMode="auto">
              <a:xfrm>
                <a:off x="2578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91" name="Rectangle 2606"/>
              <p:cNvSpPr>
                <a:spLocks noChangeArrowheads="1"/>
              </p:cNvSpPr>
              <p:nvPr/>
            </p:nvSpPr>
            <p:spPr bwMode="auto">
              <a:xfrm>
                <a:off x="2590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92" name="Rectangle 2607"/>
              <p:cNvSpPr>
                <a:spLocks noChangeArrowheads="1"/>
              </p:cNvSpPr>
              <p:nvPr/>
            </p:nvSpPr>
            <p:spPr bwMode="auto">
              <a:xfrm>
                <a:off x="2578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93" name="Rectangle 2608"/>
              <p:cNvSpPr>
                <a:spLocks noChangeArrowheads="1"/>
              </p:cNvSpPr>
              <p:nvPr/>
            </p:nvSpPr>
            <p:spPr bwMode="auto">
              <a:xfrm>
                <a:off x="2581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94" name="Rectangle 2609"/>
              <p:cNvSpPr>
                <a:spLocks noChangeArrowheads="1"/>
              </p:cNvSpPr>
              <p:nvPr/>
            </p:nvSpPr>
            <p:spPr bwMode="auto">
              <a:xfrm>
                <a:off x="2584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95" name="Rectangle 2610"/>
              <p:cNvSpPr>
                <a:spLocks noChangeArrowheads="1"/>
              </p:cNvSpPr>
              <p:nvPr/>
            </p:nvSpPr>
            <p:spPr bwMode="auto">
              <a:xfrm>
                <a:off x="2587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96" name="Rectangle 2611"/>
              <p:cNvSpPr>
                <a:spLocks noChangeArrowheads="1"/>
              </p:cNvSpPr>
              <p:nvPr/>
            </p:nvSpPr>
            <p:spPr bwMode="auto">
              <a:xfrm>
                <a:off x="2590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97" name="Rectangle 2612"/>
              <p:cNvSpPr>
                <a:spLocks noChangeArrowheads="1"/>
              </p:cNvSpPr>
              <p:nvPr/>
            </p:nvSpPr>
            <p:spPr bwMode="auto">
              <a:xfrm>
                <a:off x="2578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98" name="Rectangle 2613"/>
              <p:cNvSpPr>
                <a:spLocks noChangeArrowheads="1"/>
              </p:cNvSpPr>
              <p:nvPr/>
            </p:nvSpPr>
            <p:spPr bwMode="auto">
              <a:xfrm>
                <a:off x="2581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99" name="Rectangle 2614"/>
              <p:cNvSpPr>
                <a:spLocks noChangeArrowheads="1"/>
              </p:cNvSpPr>
              <p:nvPr/>
            </p:nvSpPr>
            <p:spPr bwMode="auto">
              <a:xfrm>
                <a:off x="2584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00" name="Rectangle 2615"/>
              <p:cNvSpPr>
                <a:spLocks noChangeArrowheads="1"/>
              </p:cNvSpPr>
              <p:nvPr/>
            </p:nvSpPr>
            <p:spPr bwMode="auto">
              <a:xfrm>
                <a:off x="2587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01" name="Rectangle 2616"/>
              <p:cNvSpPr>
                <a:spLocks noChangeArrowheads="1"/>
              </p:cNvSpPr>
              <p:nvPr/>
            </p:nvSpPr>
            <p:spPr bwMode="auto">
              <a:xfrm>
                <a:off x="2578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18" name="Group 2818"/>
            <p:cNvGrpSpPr>
              <a:grpSpLocks/>
            </p:cNvGrpSpPr>
            <p:nvPr/>
          </p:nvGrpSpPr>
          <p:grpSpPr bwMode="auto">
            <a:xfrm>
              <a:off x="2572" y="2887"/>
              <a:ext cx="125" cy="433"/>
              <a:chOff x="2572" y="2887"/>
              <a:chExt cx="125" cy="433"/>
            </a:xfrm>
          </p:grpSpPr>
          <p:sp>
            <p:nvSpPr>
              <p:cNvPr id="4202" name="Rectangle 2618"/>
              <p:cNvSpPr>
                <a:spLocks noChangeArrowheads="1"/>
              </p:cNvSpPr>
              <p:nvPr/>
            </p:nvSpPr>
            <p:spPr bwMode="auto">
              <a:xfrm>
                <a:off x="2590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03" name="Rectangle 2619"/>
              <p:cNvSpPr>
                <a:spLocks noChangeArrowheads="1"/>
              </p:cNvSpPr>
              <p:nvPr/>
            </p:nvSpPr>
            <p:spPr bwMode="auto">
              <a:xfrm>
                <a:off x="2578" y="31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04" name="Rectangle 2620"/>
              <p:cNvSpPr>
                <a:spLocks noChangeArrowheads="1"/>
              </p:cNvSpPr>
              <p:nvPr/>
            </p:nvSpPr>
            <p:spPr bwMode="auto">
              <a:xfrm>
                <a:off x="2590" y="31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05" name="Rectangle 2621"/>
              <p:cNvSpPr>
                <a:spLocks noChangeArrowheads="1"/>
              </p:cNvSpPr>
              <p:nvPr/>
            </p:nvSpPr>
            <p:spPr bwMode="auto">
              <a:xfrm>
                <a:off x="2581" y="31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06" name="Rectangle 2622"/>
              <p:cNvSpPr>
                <a:spLocks noChangeArrowheads="1"/>
              </p:cNvSpPr>
              <p:nvPr/>
            </p:nvSpPr>
            <p:spPr bwMode="auto">
              <a:xfrm>
                <a:off x="2584" y="31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07" name="Rectangle 2623"/>
              <p:cNvSpPr>
                <a:spLocks noChangeArrowheads="1"/>
              </p:cNvSpPr>
              <p:nvPr/>
            </p:nvSpPr>
            <p:spPr bwMode="auto">
              <a:xfrm>
                <a:off x="2587" y="31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08" name="Rectangle 2624"/>
              <p:cNvSpPr>
                <a:spLocks noChangeArrowheads="1"/>
              </p:cNvSpPr>
              <p:nvPr/>
            </p:nvSpPr>
            <p:spPr bwMode="auto">
              <a:xfrm>
                <a:off x="2572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09" name="Rectangle 2625"/>
              <p:cNvSpPr>
                <a:spLocks noChangeArrowheads="1"/>
              </p:cNvSpPr>
              <p:nvPr/>
            </p:nvSpPr>
            <p:spPr bwMode="auto">
              <a:xfrm>
                <a:off x="2575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10" name="Rectangle 2626"/>
              <p:cNvSpPr>
                <a:spLocks noChangeArrowheads="1"/>
              </p:cNvSpPr>
              <p:nvPr/>
            </p:nvSpPr>
            <p:spPr bwMode="auto">
              <a:xfrm>
                <a:off x="2578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11" name="Rectangle 2627"/>
              <p:cNvSpPr>
                <a:spLocks noChangeArrowheads="1"/>
              </p:cNvSpPr>
              <p:nvPr/>
            </p:nvSpPr>
            <p:spPr bwMode="auto">
              <a:xfrm>
                <a:off x="2581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12" name="Rectangle 2628"/>
              <p:cNvSpPr>
                <a:spLocks noChangeArrowheads="1"/>
              </p:cNvSpPr>
              <p:nvPr/>
            </p:nvSpPr>
            <p:spPr bwMode="auto">
              <a:xfrm>
                <a:off x="2584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13" name="Rectangle 2629"/>
              <p:cNvSpPr>
                <a:spLocks noChangeArrowheads="1"/>
              </p:cNvSpPr>
              <p:nvPr/>
            </p:nvSpPr>
            <p:spPr bwMode="auto">
              <a:xfrm>
                <a:off x="2587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14" name="Rectangle 2630"/>
              <p:cNvSpPr>
                <a:spLocks noChangeArrowheads="1"/>
              </p:cNvSpPr>
              <p:nvPr/>
            </p:nvSpPr>
            <p:spPr bwMode="auto">
              <a:xfrm>
                <a:off x="2590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15" name="Rectangle 2631"/>
              <p:cNvSpPr>
                <a:spLocks noChangeArrowheads="1"/>
              </p:cNvSpPr>
              <p:nvPr/>
            </p:nvSpPr>
            <p:spPr bwMode="auto">
              <a:xfrm>
                <a:off x="2590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16" name="Rectangle 2632"/>
              <p:cNvSpPr>
                <a:spLocks noChangeArrowheads="1"/>
              </p:cNvSpPr>
              <p:nvPr/>
            </p:nvSpPr>
            <p:spPr bwMode="auto">
              <a:xfrm>
                <a:off x="2593" y="316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17" name="Rectangle 2633"/>
              <p:cNvSpPr>
                <a:spLocks noChangeArrowheads="1"/>
              </p:cNvSpPr>
              <p:nvPr/>
            </p:nvSpPr>
            <p:spPr bwMode="auto">
              <a:xfrm>
                <a:off x="2572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18" name="Rectangle 2634"/>
              <p:cNvSpPr>
                <a:spLocks noChangeArrowheads="1"/>
              </p:cNvSpPr>
              <p:nvPr/>
            </p:nvSpPr>
            <p:spPr bwMode="auto">
              <a:xfrm>
                <a:off x="2578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19" name="Rectangle 2635"/>
              <p:cNvSpPr>
                <a:spLocks noChangeArrowheads="1"/>
              </p:cNvSpPr>
              <p:nvPr/>
            </p:nvSpPr>
            <p:spPr bwMode="auto">
              <a:xfrm>
                <a:off x="2581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20" name="Rectangle 2636"/>
              <p:cNvSpPr>
                <a:spLocks noChangeArrowheads="1"/>
              </p:cNvSpPr>
              <p:nvPr/>
            </p:nvSpPr>
            <p:spPr bwMode="auto">
              <a:xfrm>
                <a:off x="2584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21" name="Rectangle 2637"/>
              <p:cNvSpPr>
                <a:spLocks noChangeArrowheads="1"/>
              </p:cNvSpPr>
              <p:nvPr/>
            </p:nvSpPr>
            <p:spPr bwMode="auto">
              <a:xfrm>
                <a:off x="2587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22" name="Rectangle 2638"/>
              <p:cNvSpPr>
                <a:spLocks noChangeArrowheads="1"/>
              </p:cNvSpPr>
              <p:nvPr/>
            </p:nvSpPr>
            <p:spPr bwMode="auto">
              <a:xfrm>
                <a:off x="2590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23" name="Rectangle 2639"/>
              <p:cNvSpPr>
                <a:spLocks noChangeArrowheads="1"/>
              </p:cNvSpPr>
              <p:nvPr/>
            </p:nvSpPr>
            <p:spPr bwMode="auto">
              <a:xfrm>
                <a:off x="2572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24" name="Rectangle 2640"/>
              <p:cNvSpPr>
                <a:spLocks noChangeArrowheads="1"/>
              </p:cNvSpPr>
              <p:nvPr/>
            </p:nvSpPr>
            <p:spPr bwMode="auto">
              <a:xfrm>
                <a:off x="2575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25" name="Rectangle 2641"/>
              <p:cNvSpPr>
                <a:spLocks noChangeArrowheads="1"/>
              </p:cNvSpPr>
              <p:nvPr/>
            </p:nvSpPr>
            <p:spPr bwMode="auto">
              <a:xfrm>
                <a:off x="2578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26" name="Rectangle 2642"/>
              <p:cNvSpPr>
                <a:spLocks noChangeArrowheads="1"/>
              </p:cNvSpPr>
              <p:nvPr/>
            </p:nvSpPr>
            <p:spPr bwMode="auto">
              <a:xfrm>
                <a:off x="2581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27" name="Rectangle 2643"/>
              <p:cNvSpPr>
                <a:spLocks noChangeArrowheads="1"/>
              </p:cNvSpPr>
              <p:nvPr/>
            </p:nvSpPr>
            <p:spPr bwMode="auto">
              <a:xfrm>
                <a:off x="2584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28" name="Rectangle 2644"/>
              <p:cNvSpPr>
                <a:spLocks noChangeArrowheads="1"/>
              </p:cNvSpPr>
              <p:nvPr/>
            </p:nvSpPr>
            <p:spPr bwMode="auto">
              <a:xfrm>
                <a:off x="2587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29" name="Rectangle 2645"/>
              <p:cNvSpPr>
                <a:spLocks noChangeArrowheads="1"/>
              </p:cNvSpPr>
              <p:nvPr/>
            </p:nvSpPr>
            <p:spPr bwMode="auto">
              <a:xfrm>
                <a:off x="2590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30" name="Rectangle 2646"/>
              <p:cNvSpPr>
                <a:spLocks noChangeArrowheads="1"/>
              </p:cNvSpPr>
              <p:nvPr/>
            </p:nvSpPr>
            <p:spPr bwMode="auto">
              <a:xfrm>
                <a:off x="2572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31" name="Rectangle 2647"/>
              <p:cNvSpPr>
                <a:spLocks noChangeArrowheads="1"/>
              </p:cNvSpPr>
              <p:nvPr/>
            </p:nvSpPr>
            <p:spPr bwMode="auto">
              <a:xfrm>
                <a:off x="2581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32" name="Rectangle 2648"/>
              <p:cNvSpPr>
                <a:spLocks noChangeArrowheads="1"/>
              </p:cNvSpPr>
              <p:nvPr/>
            </p:nvSpPr>
            <p:spPr bwMode="auto">
              <a:xfrm>
                <a:off x="2590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33" name="Rectangle 2649"/>
              <p:cNvSpPr>
                <a:spLocks noChangeArrowheads="1"/>
              </p:cNvSpPr>
              <p:nvPr/>
            </p:nvSpPr>
            <p:spPr bwMode="auto">
              <a:xfrm>
                <a:off x="2572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34" name="Rectangle 2650"/>
              <p:cNvSpPr>
                <a:spLocks noChangeArrowheads="1"/>
              </p:cNvSpPr>
              <p:nvPr/>
            </p:nvSpPr>
            <p:spPr bwMode="auto">
              <a:xfrm>
                <a:off x="2581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35" name="Rectangle 2651"/>
              <p:cNvSpPr>
                <a:spLocks noChangeArrowheads="1"/>
              </p:cNvSpPr>
              <p:nvPr/>
            </p:nvSpPr>
            <p:spPr bwMode="auto">
              <a:xfrm>
                <a:off x="2590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36" name="Rectangle 2652"/>
              <p:cNvSpPr>
                <a:spLocks noChangeArrowheads="1"/>
              </p:cNvSpPr>
              <p:nvPr/>
            </p:nvSpPr>
            <p:spPr bwMode="auto">
              <a:xfrm>
                <a:off x="2572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37" name="Rectangle 2653"/>
              <p:cNvSpPr>
                <a:spLocks noChangeArrowheads="1"/>
              </p:cNvSpPr>
              <p:nvPr/>
            </p:nvSpPr>
            <p:spPr bwMode="auto">
              <a:xfrm>
                <a:off x="2581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38" name="Rectangle 2654"/>
              <p:cNvSpPr>
                <a:spLocks noChangeArrowheads="1"/>
              </p:cNvSpPr>
              <p:nvPr/>
            </p:nvSpPr>
            <p:spPr bwMode="auto">
              <a:xfrm>
                <a:off x="2590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39" name="Rectangle 2655"/>
              <p:cNvSpPr>
                <a:spLocks noChangeArrowheads="1"/>
              </p:cNvSpPr>
              <p:nvPr/>
            </p:nvSpPr>
            <p:spPr bwMode="auto">
              <a:xfrm>
                <a:off x="2575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40" name="Rectangle 2656"/>
              <p:cNvSpPr>
                <a:spLocks noChangeArrowheads="1"/>
              </p:cNvSpPr>
              <p:nvPr/>
            </p:nvSpPr>
            <p:spPr bwMode="auto">
              <a:xfrm>
                <a:off x="2578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41" name="Rectangle 2657"/>
              <p:cNvSpPr>
                <a:spLocks noChangeArrowheads="1"/>
              </p:cNvSpPr>
              <p:nvPr/>
            </p:nvSpPr>
            <p:spPr bwMode="auto">
              <a:xfrm>
                <a:off x="2581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42" name="Rectangle 2658"/>
              <p:cNvSpPr>
                <a:spLocks noChangeArrowheads="1"/>
              </p:cNvSpPr>
              <p:nvPr/>
            </p:nvSpPr>
            <p:spPr bwMode="auto">
              <a:xfrm>
                <a:off x="2584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43" name="Rectangle 2659"/>
              <p:cNvSpPr>
                <a:spLocks noChangeArrowheads="1"/>
              </p:cNvSpPr>
              <p:nvPr/>
            </p:nvSpPr>
            <p:spPr bwMode="auto">
              <a:xfrm>
                <a:off x="2587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44" name="Rectangle 2660"/>
              <p:cNvSpPr>
                <a:spLocks noChangeArrowheads="1"/>
              </p:cNvSpPr>
              <p:nvPr/>
            </p:nvSpPr>
            <p:spPr bwMode="auto">
              <a:xfrm>
                <a:off x="2587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45" name="Rectangle 2661"/>
              <p:cNvSpPr>
                <a:spLocks noChangeArrowheads="1"/>
              </p:cNvSpPr>
              <p:nvPr/>
            </p:nvSpPr>
            <p:spPr bwMode="auto">
              <a:xfrm>
                <a:off x="2590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46" name="Rectangle 2662"/>
              <p:cNvSpPr>
                <a:spLocks noChangeArrowheads="1"/>
              </p:cNvSpPr>
              <p:nvPr/>
            </p:nvSpPr>
            <p:spPr bwMode="auto">
              <a:xfrm>
                <a:off x="2590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47" name="Rectangle 2663"/>
              <p:cNvSpPr>
                <a:spLocks noChangeArrowheads="1"/>
              </p:cNvSpPr>
              <p:nvPr/>
            </p:nvSpPr>
            <p:spPr bwMode="auto">
              <a:xfrm>
                <a:off x="2590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48" name="Rectangle 2664"/>
              <p:cNvSpPr>
                <a:spLocks noChangeArrowheads="1"/>
              </p:cNvSpPr>
              <p:nvPr/>
            </p:nvSpPr>
            <p:spPr bwMode="auto">
              <a:xfrm>
                <a:off x="2572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49" name="Rectangle 2665"/>
              <p:cNvSpPr>
                <a:spLocks noChangeArrowheads="1"/>
              </p:cNvSpPr>
              <p:nvPr/>
            </p:nvSpPr>
            <p:spPr bwMode="auto">
              <a:xfrm>
                <a:off x="2575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50" name="Rectangle 2666"/>
              <p:cNvSpPr>
                <a:spLocks noChangeArrowheads="1"/>
              </p:cNvSpPr>
              <p:nvPr/>
            </p:nvSpPr>
            <p:spPr bwMode="auto">
              <a:xfrm>
                <a:off x="2578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51" name="Rectangle 2667"/>
              <p:cNvSpPr>
                <a:spLocks noChangeArrowheads="1"/>
              </p:cNvSpPr>
              <p:nvPr/>
            </p:nvSpPr>
            <p:spPr bwMode="auto">
              <a:xfrm>
                <a:off x="2581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52" name="Rectangle 2668"/>
              <p:cNvSpPr>
                <a:spLocks noChangeArrowheads="1"/>
              </p:cNvSpPr>
              <p:nvPr/>
            </p:nvSpPr>
            <p:spPr bwMode="auto">
              <a:xfrm>
                <a:off x="2584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53" name="Rectangle 2669"/>
              <p:cNvSpPr>
                <a:spLocks noChangeArrowheads="1"/>
              </p:cNvSpPr>
              <p:nvPr/>
            </p:nvSpPr>
            <p:spPr bwMode="auto">
              <a:xfrm>
                <a:off x="2587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54" name="Rectangle 2670"/>
              <p:cNvSpPr>
                <a:spLocks noChangeArrowheads="1"/>
              </p:cNvSpPr>
              <p:nvPr/>
            </p:nvSpPr>
            <p:spPr bwMode="auto">
              <a:xfrm>
                <a:off x="2575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55" name="Rectangle 2671"/>
              <p:cNvSpPr>
                <a:spLocks noChangeArrowheads="1"/>
              </p:cNvSpPr>
              <p:nvPr/>
            </p:nvSpPr>
            <p:spPr bwMode="auto">
              <a:xfrm>
                <a:off x="2587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56" name="Rectangle 2672"/>
              <p:cNvSpPr>
                <a:spLocks noChangeArrowheads="1"/>
              </p:cNvSpPr>
              <p:nvPr/>
            </p:nvSpPr>
            <p:spPr bwMode="auto">
              <a:xfrm>
                <a:off x="2572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57" name="Rectangle 2673"/>
              <p:cNvSpPr>
                <a:spLocks noChangeArrowheads="1"/>
              </p:cNvSpPr>
              <p:nvPr/>
            </p:nvSpPr>
            <p:spPr bwMode="auto">
              <a:xfrm>
                <a:off x="2590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58" name="Rectangle 2674"/>
              <p:cNvSpPr>
                <a:spLocks noChangeArrowheads="1"/>
              </p:cNvSpPr>
              <p:nvPr/>
            </p:nvSpPr>
            <p:spPr bwMode="auto">
              <a:xfrm>
                <a:off x="2572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59" name="Rectangle 2675"/>
              <p:cNvSpPr>
                <a:spLocks noChangeArrowheads="1"/>
              </p:cNvSpPr>
              <p:nvPr/>
            </p:nvSpPr>
            <p:spPr bwMode="auto">
              <a:xfrm>
                <a:off x="2581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60" name="Rectangle 2676"/>
              <p:cNvSpPr>
                <a:spLocks noChangeArrowheads="1"/>
              </p:cNvSpPr>
              <p:nvPr/>
            </p:nvSpPr>
            <p:spPr bwMode="auto">
              <a:xfrm>
                <a:off x="2590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61" name="Rectangle 2677"/>
              <p:cNvSpPr>
                <a:spLocks noChangeArrowheads="1"/>
              </p:cNvSpPr>
              <p:nvPr/>
            </p:nvSpPr>
            <p:spPr bwMode="auto">
              <a:xfrm>
                <a:off x="2572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62" name="Rectangle 2678"/>
              <p:cNvSpPr>
                <a:spLocks noChangeArrowheads="1"/>
              </p:cNvSpPr>
              <p:nvPr/>
            </p:nvSpPr>
            <p:spPr bwMode="auto">
              <a:xfrm>
                <a:off x="2581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63" name="Rectangle 2679"/>
              <p:cNvSpPr>
                <a:spLocks noChangeArrowheads="1"/>
              </p:cNvSpPr>
              <p:nvPr/>
            </p:nvSpPr>
            <p:spPr bwMode="auto">
              <a:xfrm>
                <a:off x="2590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64" name="Rectangle 2680"/>
              <p:cNvSpPr>
                <a:spLocks noChangeArrowheads="1"/>
              </p:cNvSpPr>
              <p:nvPr/>
            </p:nvSpPr>
            <p:spPr bwMode="auto">
              <a:xfrm>
                <a:off x="2575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65" name="Rectangle 2681"/>
              <p:cNvSpPr>
                <a:spLocks noChangeArrowheads="1"/>
              </p:cNvSpPr>
              <p:nvPr/>
            </p:nvSpPr>
            <p:spPr bwMode="auto">
              <a:xfrm>
                <a:off x="2578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66" name="Rectangle 2682"/>
              <p:cNvSpPr>
                <a:spLocks noChangeArrowheads="1"/>
              </p:cNvSpPr>
              <p:nvPr/>
            </p:nvSpPr>
            <p:spPr bwMode="auto">
              <a:xfrm>
                <a:off x="2584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67" name="Rectangle 2683"/>
              <p:cNvSpPr>
                <a:spLocks noChangeArrowheads="1"/>
              </p:cNvSpPr>
              <p:nvPr/>
            </p:nvSpPr>
            <p:spPr bwMode="auto">
              <a:xfrm>
                <a:off x="2587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68" name="Rectangle 2684"/>
              <p:cNvSpPr>
                <a:spLocks noChangeArrowheads="1"/>
              </p:cNvSpPr>
              <p:nvPr/>
            </p:nvSpPr>
            <p:spPr bwMode="auto">
              <a:xfrm>
                <a:off x="2572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69" name="Rectangle 2685"/>
              <p:cNvSpPr>
                <a:spLocks noChangeArrowheads="1"/>
              </p:cNvSpPr>
              <p:nvPr/>
            </p:nvSpPr>
            <p:spPr bwMode="auto">
              <a:xfrm>
                <a:off x="2575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70" name="Rectangle 2686"/>
              <p:cNvSpPr>
                <a:spLocks noChangeArrowheads="1"/>
              </p:cNvSpPr>
              <p:nvPr/>
            </p:nvSpPr>
            <p:spPr bwMode="auto">
              <a:xfrm>
                <a:off x="2578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71" name="Rectangle 2687"/>
              <p:cNvSpPr>
                <a:spLocks noChangeArrowheads="1"/>
              </p:cNvSpPr>
              <p:nvPr/>
            </p:nvSpPr>
            <p:spPr bwMode="auto">
              <a:xfrm>
                <a:off x="2581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72" name="Rectangle 2688"/>
              <p:cNvSpPr>
                <a:spLocks noChangeArrowheads="1"/>
              </p:cNvSpPr>
              <p:nvPr/>
            </p:nvSpPr>
            <p:spPr bwMode="auto">
              <a:xfrm>
                <a:off x="2584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73" name="Rectangle 2689"/>
              <p:cNvSpPr>
                <a:spLocks noChangeArrowheads="1"/>
              </p:cNvSpPr>
              <p:nvPr/>
            </p:nvSpPr>
            <p:spPr bwMode="auto">
              <a:xfrm>
                <a:off x="2587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74" name="Rectangle 2690"/>
              <p:cNvSpPr>
                <a:spLocks noChangeArrowheads="1"/>
              </p:cNvSpPr>
              <p:nvPr/>
            </p:nvSpPr>
            <p:spPr bwMode="auto">
              <a:xfrm>
                <a:off x="2590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75" name="Rectangle 2691"/>
              <p:cNvSpPr>
                <a:spLocks noChangeArrowheads="1"/>
              </p:cNvSpPr>
              <p:nvPr/>
            </p:nvSpPr>
            <p:spPr bwMode="auto">
              <a:xfrm>
                <a:off x="2572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76" name="Rectangle 2692"/>
              <p:cNvSpPr>
                <a:spLocks noChangeArrowheads="1"/>
              </p:cNvSpPr>
              <p:nvPr/>
            </p:nvSpPr>
            <p:spPr bwMode="auto">
              <a:xfrm>
                <a:off x="2581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77" name="Rectangle 2693"/>
              <p:cNvSpPr>
                <a:spLocks noChangeArrowheads="1"/>
              </p:cNvSpPr>
              <p:nvPr/>
            </p:nvSpPr>
            <p:spPr bwMode="auto">
              <a:xfrm>
                <a:off x="2590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78" name="Rectangle 2694"/>
              <p:cNvSpPr>
                <a:spLocks noChangeArrowheads="1"/>
              </p:cNvSpPr>
              <p:nvPr/>
            </p:nvSpPr>
            <p:spPr bwMode="auto">
              <a:xfrm>
                <a:off x="2572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79" name="Rectangle 2695"/>
              <p:cNvSpPr>
                <a:spLocks noChangeArrowheads="1"/>
              </p:cNvSpPr>
              <p:nvPr/>
            </p:nvSpPr>
            <p:spPr bwMode="auto">
              <a:xfrm>
                <a:off x="2581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80" name="Rectangle 2696"/>
              <p:cNvSpPr>
                <a:spLocks noChangeArrowheads="1"/>
              </p:cNvSpPr>
              <p:nvPr/>
            </p:nvSpPr>
            <p:spPr bwMode="auto">
              <a:xfrm>
                <a:off x="2590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81" name="Rectangle 2697"/>
              <p:cNvSpPr>
                <a:spLocks noChangeArrowheads="1"/>
              </p:cNvSpPr>
              <p:nvPr/>
            </p:nvSpPr>
            <p:spPr bwMode="auto">
              <a:xfrm>
                <a:off x="2572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82" name="Rectangle 2698"/>
              <p:cNvSpPr>
                <a:spLocks noChangeArrowheads="1"/>
              </p:cNvSpPr>
              <p:nvPr/>
            </p:nvSpPr>
            <p:spPr bwMode="auto">
              <a:xfrm>
                <a:off x="2581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83" name="Rectangle 2699"/>
              <p:cNvSpPr>
                <a:spLocks noChangeArrowheads="1"/>
              </p:cNvSpPr>
              <p:nvPr/>
            </p:nvSpPr>
            <p:spPr bwMode="auto">
              <a:xfrm>
                <a:off x="2590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84" name="Rectangle 2700"/>
              <p:cNvSpPr>
                <a:spLocks noChangeArrowheads="1"/>
              </p:cNvSpPr>
              <p:nvPr/>
            </p:nvSpPr>
            <p:spPr bwMode="auto">
              <a:xfrm>
                <a:off x="2572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85" name="Rectangle 2701"/>
              <p:cNvSpPr>
                <a:spLocks noChangeArrowheads="1"/>
              </p:cNvSpPr>
              <p:nvPr/>
            </p:nvSpPr>
            <p:spPr bwMode="auto">
              <a:xfrm>
                <a:off x="2581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86" name="Rectangle 2702"/>
              <p:cNvSpPr>
                <a:spLocks noChangeArrowheads="1"/>
              </p:cNvSpPr>
              <p:nvPr/>
            </p:nvSpPr>
            <p:spPr bwMode="auto">
              <a:xfrm>
                <a:off x="2590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87" name="Rectangle 2703"/>
              <p:cNvSpPr>
                <a:spLocks noChangeArrowheads="1"/>
              </p:cNvSpPr>
              <p:nvPr/>
            </p:nvSpPr>
            <p:spPr bwMode="auto">
              <a:xfrm>
                <a:off x="2590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88" name="Rectangle 2704"/>
              <p:cNvSpPr>
                <a:spLocks noChangeArrowheads="1"/>
              </p:cNvSpPr>
              <p:nvPr/>
            </p:nvSpPr>
            <p:spPr bwMode="auto">
              <a:xfrm>
                <a:off x="2593" y="304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89" name="Rectangle 2705"/>
              <p:cNvSpPr>
                <a:spLocks noChangeArrowheads="1"/>
              </p:cNvSpPr>
              <p:nvPr/>
            </p:nvSpPr>
            <p:spPr bwMode="auto">
              <a:xfrm>
                <a:off x="2578" y="30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90" name="Rectangle 2706"/>
              <p:cNvSpPr>
                <a:spLocks noChangeArrowheads="1"/>
              </p:cNvSpPr>
              <p:nvPr/>
            </p:nvSpPr>
            <p:spPr bwMode="auto">
              <a:xfrm>
                <a:off x="2572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91" name="Rectangle 2707"/>
              <p:cNvSpPr>
                <a:spLocks noChangeArrowheads="1"/>
              </p:cNvSpPr>
              <p:nvPr/>
            </p:nvSpPr>
            <p:spPr bwMode="auto">
              <a:xfrm>
                <a:off x="2575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92" name="Rectangle 2708"/>
              <p:cNvSpPr>
                <a:spLocks noChangeArrowheads="1"/>
              </p:cNvSpPr>
              <p:nvPr/>
            </p:nvSpPr>
            <p:spPr bwMode="auto">
              <a:xfrm>
                <a:off x="2578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93" name="Rectangle 2709"/>
              <p:cNvSpPr>
                <a:spLocks noChangeArrowheads="1"/>
              </p:cNvSpPr>
              <p:nvPr/>
            </p:nvSpPr>
            <p:spPr bwMode="auto">
              <a:xfrm>
                <a:off x="2581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94" name="Rectangle 2710"/>
              <p:cNvSpPr>
                <a:spLocks noChangeArrowheads="1"/>
              </p:cNvSpPr>
              <p:nvPr/>
            </p:nvSpPr>
            <p:spPr bwMode="auto">
              <a:xfrm>
                <a:off x="2584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95" name="Rectangle 2711"/>
              <p:cNvSpPr>
                <a:spLocks noChangeArrowheads="1"/>
              </p:cNvSpPr>
              <p:nvPr/>
            </p:nvSpPr>
            <p:spPr bwMode="auto">
              <a:xfrm>
                <a:off x="2587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96" name="Rectangle 2712"/>
              <p:cNvSpPr>
                <a:spLocks noChangeArrowheads="1"/>
              </p:cNvSpPr>
              <p:nvPr/>
            </p:nvSpPr>
            <p:spPr bwMode="auto">
              <a:xfrm>
                <a:off x="2590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97" name="Rectangle 2713"/>
              <p:cNvSpPr>
                <a:spLocks noChangeArrowheads="1"/>
              </p:cNvSpPr>
              <p:nvPr/>
            </p:nvSpPr>
            <p:spPr bwMode="auto">
              <a:xfrm>
                <a:off x="2578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98" name="Rectangle 2714"/>
              <p:cNvSpPr>
                <a:spLocks noChangeArrowheads="1"/>
              </p:cNvSpPr>
              <p:nvPr/>
            </p:nvSpPr>
            <p:spPr bwMode="auto">
              <a:xfrm>
                <a:off x="2590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99" name="Rectangle 2715"/>
              <p:cNvSpPr>
                <a:spLocks noChangeArrowheads="1"/>
              </p:cNvSpPr>
              <p:nvPr/>
            </p:nvSpPr>
            <p:spPr bwMode="auto">
              <a:xfrm>
                <a:off x="2578" y="3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00" name="Rectangle 2716"/>
              <p:cNvSpPr>
                <a:spLocks noChangeArrowheads="1"/>
              </p:cNvSpPr>
              <p:nvPr/>
            </p:nvSpPr>
            <p:spPr bwMode="auto">
              <a:xfrm>
                <a:off x="2590" y="3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01" name="Rectangle 2717"/>
              <p:cNvSpPr>
                <a:spLocks noChangeArrowheads="1"/>
              </p:cNvSpPr>
              <p:nvPr/>
            </p:nvSpPr>
            <p:spPr bwMode="auto">
              <a:xfrm>
                <a:off x="2581" y="30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02" name="Rectangle 2718"/>
              <p:cNvSpPr>
                <a:spLocks noChangeArrowheads="1"/>
              </p:cNvSpPr>
              <p:nvPr/>
            </p:nvSpPr>
            <p:spPr bwMode="auto">
              <a:xfrm>
                <a:off x="2587" y="30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03" name="Rectangle 2719"/>
              <p:cNvSpPr>
                <a:spLocks noChangeArrowheads="1"/>
              </p:cNvSpPr>
              <p:nvPr/>
            </p:nvSpPr>
            <p:spPr bwMode="auto">
              <a:xfrm>
                <a:off x="2584" y="30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04" name="Rectangle 2720"/>
              <p:cNvSpPr>
                <a:spLocks noChangeArrowheads="1"/>
              </p:cNvSpPr>
              <p:nvPr/>
            </p:nvSpPr>
            <p:spPr bwMode="auto">
              <a:xfrm>
                <a:off x="2581" y="30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05" name="Rectangle 2721"/>
              <p:cNvSpPr>
                <a:spLocks noChangeArrowheads="1"/>
              </p:cNvSpPr>
              <p:nvPr/>
            </p:nvSpPr>
            <p:spPr bwMode="auto">
              <a:xfrm>
                <a:off x="2587" y="30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06" name="Rectangle 2722"/>
              <p:cNvSpPr>
                <a:spLocks noChangeArrowheads="1"/>
              </p:cNvSpPr>
              <p:nvPr/>
            </p:nvSpPr>
            <p:spPr bwMode="auto">
              <a:xfrm>
                <a:off x="2578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07" name="Rectangle 2723"/>
              <p:cNvSpPr>
                <a:spLocks noChangeArrowheads="1"/>
              </p:cNvSpPr>
              <p:nvPr/>
            </p:nvSpPr>
            <p:spPr bwMode="auto">
              <a:xfrm>
                <a:off x="2590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08" name="Rectangle 2724"/>
              <p:cNvSpPr>
                <a:spLocks noChangeArrowheads="1"/>
              </p:cNvSpPr>
              <p:nvPr/>
            </p:nvSpPr>
            <p:spPr bwMode="auto">
              <a:xfrm>
                <a:off x="2572" y="29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09" name="Rectangle 2725"/>
              <p:cNvSpPr>
                <a:spLocks noChangeArrowheads="1"/>
              </p:cNvSpPr>
              <p:nvPr/>
            </p:nvSpPr>
            <p:spPr bwMode="auto">
              <a:xfrm>
                <a:off x="2572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10" name="Rectangle 2726"/>
              <p:cNvSpPr>
                <a:spLocks noChangeArrowheads="1"/>
              </p:cNvSpPr>
              <p:nvPr/>
            </p:nvSpPr>
            <p:spPr bwMode="auto">
              <a:xfrm>
                <a:off x="2572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11" name="Rectangle 2727"/>
              <p:cNvSpPr>
                <a:spLocks noChangeArrowheads="1"/>
              </p:cNvSpPr>
              <p:nvPr/>
            </p:nvSpPr>
            <p:spPr bwMode="auto">
              <a:xfrm>
                <a:off x="2575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12" name="Rectangle 2728"/>
              <p:cNvSpPr>
                <a:spLocks noChangeArrowheads="1"/>
              </p:cNvSpPr>
              <p:nvPr/>
            </p:nvSpPr>
            <p:spPr bwMode="auto">
              <a:xfrm>
                <a:off x="2578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13" name="Rectangle 2729"/>
              <p:cNvSpPr>
                <a:spLocks noChangeArrowheads="1"/>
              </p:cNvSpPr>
              <p:nvPr/>
            </p:nvSpPr>
            <p:spPr bwMode="auto">
              <a:xfrm>
                <a:off x="2581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14" name="Rectangle 2730"/>
              <p:cNvSpPr>
                <a:spLocks noChangeArrowheads="1"/>
              </p:cNvSpPr>
              <p:nvPr/>
            </p:nvSpPr>
            <p:spPr bwMode="auto">
              <a:xfrm>
                <a:off x="2584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15" name="Rectangle 2731"/>
              <p:cNvSpPr>
                <a:spLocks noChangeArrowheads="1"/>
              </p:cNvSpPr>
              <p:nvPr/>
            </p:nvSpPr>
            <p:spPr bwMode="auto">
              <a:xfrm>
                <a:off x="2587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16" name="Rectangle 2732"/>
              <p:cNvSpPr>
                <a:spLocks noChangeArrowheads="1"/>
              </p:cNvSpPr>
              <p:nvPr/>
            </p:nvSpPr>
            <p:spPr bwMode="auto">
              <a:xfrm>
                <a:off x="2590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17" name="Rectangle 2733"/>
              <p:cNvSpPr>
                <a:spLocks noChangeArrowheads="1"/>
              </p:cNvSpPr>
              <p:nvPr/>
            </p:nvSpPr>
            <p:spPr bwMode="auto">
              <a:xfrm>
                <a:off x="2572" y="29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18" name="Rectangle 2734"/>
              <p:cNvSpPr>
                <a:spLocks noChangeArrowheads="1"/>
              </p:cNvSpPr>
              <p:nvPr/>
            </p:nvSpPr>
            <p:spPr bwMode="auto">
              <a:xfrm>
                <a:off x="2572" y="29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19" name="Rectangle 2735"/>
              <p:cNvSpPr>
                <a:spLocks noChangeArrowheads="1"/>
              </p:cNvSpPr>
              <p:nvPr/>
            </p:nvSpPr>
            <p:spPr bwMode="auto">
              <a:xfrm>
                <a:off x="2575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20" name="Rectangle 2736"/>
              <p:cNvSpPr>
                <a:spLocks noChangeArrowheads="1"/>
              </p:cNvSpPr>
              <p:nvPr/>
            </p:nvSpPr>
            <p:spPr bwMode="auto">
              <a:xfrm>
                <a:off x="2578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21" name="Rectangle 2737"/>
              <p:cNvSpPr>
                <a:spLocks noChangeArrowheads="1"/>
              </p:cNvSpPr>
              <p:nvPr/>
            </p:nvSpPr>
            <p:spPr bwMode="auto">
              <a:xfrm>
                <a:off x="2581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22" name="Rectangle 2738"/>
              <p:cNvSpPr>
                <a:spLocks noChangeArrowheads="1"/>
              </p:cNvSpPr>
              <p:nvPr/>
            </p:nvSpPr>
            <p:spPr bwMode="auto">
              <a:xfrm>
                <a:off x="2584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23" name="Rectangle 2739"/>
              <p:cNvSpPr>
                <a:spLocks noChangeArrowheads="1"/>
              </p:cNvSpPr>
              <p:nvPr/>
            </p:nvSpPr>
            <p:spPr bwMode="auto">
              <a:xfrm>
                <a:off x="2587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24" name="Rectangle 2740"/>
              <p:cNvSpPr>
                <a:spLocks noChangeArrowheads="1"/>
              </p:cNvSpPr>
              <p:nvPr/>
            </p:nvSpPr>
            <p:spPr bwMode="auto">
              <a:xfrm>
                <a:off x="2572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25" name="Rectangle 2741"/>
              <p:cNvSpPr>
                <a:spLocks noChangeArrowheads="1"/>
              </p:cNvSpPr>
              <p:nvPr/>
            </p:nvSpPr>
            <p:spPr bwMode="auto">
              <a:xfrm>
                <a:off x="2590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26" name="Rectangle 2742"/>
              <p:cNvSpPr>
                <a:spLocks noChangeArrowheads="1"/>
              </p:cNvSpPr>
              <p:nvPr/>
            </p:nvSpPr>
            <p:spPr bwMode="auto">
              <a:xfrm>
                <a:off x="2572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27" name="Rectangle 2743"/>
              <p:cNvSpPr>
                <a:spLocks noChangeArrowheads="1"/>
              </p:cNvSpPr>
              <p:nvPr/>
            </p:nvSpPr>
            <p:spPr bwMode="auto">
              <a:xfrm>
                <a:off x="2590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28" name="Rectangle 2744"/>
              <p:cNvSpPr>
                <a:spLocks noChangeArrowheads="1"/>
              </p:cNvSpPr>
              <p:nvPr/>
            </p:nvSpPr>
            <p:spPr bwMode="auto">
              <a:xfrm>
                <a:off x="2572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29" name="Rectangle 2745"/>
              <p:cNvSpPr>
                <a:spLocks noChangeArrowheads="1"/>
              </p:cNvSpPr>
              <p:nvPr/>
            </p:nvSpPr>
            <p:spPr bwMode="auto">
              <a:xfrm>
                <a:off x="2590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30" name="Rectangle 2746"/>
              <p:cNvSpPr>
                <a:spLocks noChangeArrowheads="1"/>
              </p:cNvSpPr>
              <p:nvPr/>
            </p:nvSpPr>
            <p:spPr bwMode="auto">
              <a:xfrm>
                <a:off x="2575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31" name="Rectangle 2747"/>
              <p:cNvSpPr>
                <a:spLocks noChangeArrowheads="1"/>
              </p:cNvSpPr>
              <p:nvPr/>
            </p:nvSpPr>
            <p:spPr bwMode="auto">
              <a:xfrm>
                <a:off x="2587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32" name="Rectangle 2748"/>
              <p:cNvSpPr>
                <a:spLocks noChangeArrowheads="1"/>
              </p:cNvSpPr>
              <p:nvPr/>
            </p:nvSpPr>
            <p:spPr bwMode="auto">
              <a:xfrm>
                <a:off x="2578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33" name="Rectangle 2749"/>
              <p:cNvSpPr>
                <a:spLocks noChangeArrowheads="1"/>
              </p:cNvSpPr>
              <p:nvPr/>
            </p:nvSpPr>
            <p:spPr bwMode="auto">
              <a:xfrm>
                <a:off x="2575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34" name="Rectangle 2750"/>
              <p:cNvSpPr>
                <a:spLocks noChangeArrowheads="1"/>
              </p:cNvSpPr>
              <p:nvPr/>
            </p:nvSpPr>
            <p:spPr bwMode="auto">
              <a:xfrm>
                <a:off x="2572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35" name="Rectangle 2751"/>
              <p:cNvSpPr>
                <a:spLocks noChangeArrowheads="1"/>
              </p:cNvSpPr>
              <p:nvPr/>
            </p:nvSpPr>
            <p:spPr bwMode="auto">
              <a:xfrm>
                <a:off x="2575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36" name="Rectangle 2752"/>
              <p:cNvSpPr>
                <a:spLocks noChangeArrowheads="1"/>
              </p:cNvSpPr>
              <p:nvPr/>
            </p:nvSpPr>
            <p:spPr bwMode="auto">
              <a:xfrm>
                <a:off x="2578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37" name="Rectangle 2753"/>
              <p:cNvSpPr>
                <a:spLocks noChangeArrowheads="1"/>
              </p:cNvSpPr>
              <p:nvPr/>
            </p:nvSpPr>
            <p:spPr bwMode="auto">
              <a:xfrm>
                <a:off x="2581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38" name="Rectangle 2754"/>
              <p:cNvSpPr>
                <a:spLocks noChangeArrowheads="1"/>
              </p:cNvSpPr>
              <p:nvPr/>
            </p:nvSpPr>
            <p:spPr bwMode="auto">
              <a:xfrm>
                <a:off x="2584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39" name="Rectangle 2755"/>
              <p:cNvSpPr>
                <a:spLocks noChangeArrowheads="1"/>
              </p:cNvSpPr>
              <p:nvPr/>
            </p:nvSpPr>
            <p:spPr bwMode="auto">
              <a:xfrm>
                <a:off x="2587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40" name="Rectangle 2756"/>
              <p:cNvSpPr>
                <a:spLocks noChangeArrowheads="1"/>
              </p:cNvSpPr>
              <p:nvPr/>
            </p:nvSpPr>
            <p:spPr bwMode="auto">
              <a:xfrm>
                <a:off x="2590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41" name="Rectangle 2757"/>
              <p:cNvSpPr>
                <a:spLocks noChangeArrowheads="1"/>
              </p:cNvSpPr>
              <p:nvPr/>
            </p:nvSpPr>
            <p:spPr bwMode="auto">
              <a:xfrm>
                <a:off x="2575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42" name="Rectangle 2758"/>
              <p:cNvSpPr>
                <a:spLocks noChangeArrowheads="1"/>
              </p:cNvSpPr>
              <p:nvPr/>
            </p:nvSpPr>
            <p:spPr bwMode="auto">
              <a:xfrm>
                <a:off x="2590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43" name="Rectangle 2759"/>
              <p:cNvSpPr>
                <a:spLocks noChangeArrowheads="1"/>
              </p:cNvSpPr>
              <p:nvPr/>
            </p:nvSpPr>
            <p:spPr bwMode="auto">
              <a:xfrm>
                <a:off x="2572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44" name="Rectangle 2760"/>
              <p:cNvSpPr>
                <a:spLocks noChangeArrowheads="1"/>
              </p:cNvSpPr>
              <p:nvPr/>
            </p:nvSpPr>
            <p:spPr bwMode="auto">
              <a:xfrm>
                <a:off x="2587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45" name="Rectangle 2761"/>
              <p:cNvSpPr>
                <a:spLocks noChangeArrowheads="1"/>
              </p:cNvSpPr>
              <p:nvPr/>
            </p:nvSpPr>
            <p:spPr bwMode="auto">
              <a:xfrm>
                <a:off x="2590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46" name="Rectangle 2762"/>
              <p:cNvSpPr>
                <a:spLocks noChangeArrowheads="1"/>
              </p:cNvSpPr>
              <p:nvPr/>
            </p:nvSpPr>
            <p:spPr bwMode="auto">
              <a:xfrm>
                <a:off x="2572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47" name="Rectangle 2763"/>
              <p:cNvSpPr>
                <a:spLocks noChangeArrowheads="1"/>
              </p:cNvSpPr>
              <p:nvPr/>
            </p:nvSpPr>
            <p:spPr bwMode="auto">
              <a:xfrm>
                <a:off x="2584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48" name="Rectangle 2764"/>
              <p:cNvSpPr>
                <a:spLocks noChangeArrowheads="1"/>
              </p:cNvSpPr>
              <p:nvPr/>
            </p:nvSpPr>
            <p:spPr bwMode="auto">
              <a:xfrm>
                <a:off x="2590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49" name="Rectangle 2765"/>
              <p:cNvSpPr>
                <a:spLocks noChangeArrowheads="1"/>
              </p:cNvSpPr>
              <p:nvPr/>
            </p:nvSpPr>
            <p:spPr bwMode="auto">
              <a:xfrm>
                <a:off x="2572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50" name="Rectangle 2766"/>
              <p:cNvSpPr>
                <a:spLocks noChangeArrowheads="1"/>
              </p:cNvSpPr>
              <p:nvPr/>
            </p:nvSpPr>
            <p:spPr bwMode="auto">
              <a:xfrm>
                <a:off x="2581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51" name="Rectangle 2767"/>
              <p:cNvSpPr>
                <a:spLocks noChangeArrowheads="1"/>
              </p:cNvSpPr>
              <p:nvPr/>
            </p:nvSpPr>
            <p:spPr bwMode="auto">
              <a:xfrm>
                <a:off x="2590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52" name="Rectangle 2768"/>
              <p:cNvSpPr>
                <a:spLocks noChangeArrowheads="1"/>
              </p:cNvSpPr>
              <p:nvPr/>
            </p:nvSpPr>
            <p:spPr bwMode="auto">
              <a:xfrm>
                <a:off x="2575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53" name="Rectangle 2769"/>
              <p:cNvSpPr>
                <a:spLocks noChangeArrowheads="1"/>
              </p:cNvSpPr>
              <p:nvPr/>
            </p:nvSpPr>
            <p:spPr bwMode="auto">
              <a:xfrm>
                <a:off x="2578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54" name="Rectangle 2770"/>
              <p:cNvSpPr>
                <a:spLocks noChangeArrowheads="1"/>
              </p:cNvSpPr>
              <p:nvPr/>
            </p:nvSpPr>
            <p:spPr bwMode="auto">
              <a:xfrm>
                <a:off x="2590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55" name="Rectangle 2771"/>
              <p:cNvSpPr>
                <a:spLocks noChangeArrowheads="1"/>
              </p:cNvSpPr>
              <p:nvPr/>
            </p:nvSpPr>
            <p:spPr bwMode="auto">
              <a:xfrm>
                <a:off x="2578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56" name="Rectangle 2772"/>
              <p:cNvSpPr>
                <a:spLocks noChangeArrowheads="1"/>
              </p:cNvSpPr>
              <p:nvPr/>
            </p:nvSpPr>
            <p:spPr bwMode="auto">
              <a:xfrm>
                <a:off x="2581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57" name="Rectangle 2773"/>
              <p:cNvSpPr>
                <a:spLocks noChangeArrowheads="1"/>
              </p:cNvSpPr>
              <p:nvPr/>
            </p:nvSpPr>
            <p:spPr bwMode="auto">
              <a:xfrm>
                <a:off x="2587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58" name="Rectangle 2774"/>
              <p:cNvSpPr>
                <a:spLocks noChangeArrowheads="1"/>
              </p:cNvSpPr>
              <p:nvPr/>
            </p:nvSpPr>
            <p:spPr bwMode="auto">
              <a:xfrm>
                <a:off x="2572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59" name="Rectangle 2775"/>
              <p:cNvSpPr>
                <a:spLocks noChangeArrowheads="1"/>
              </p:cNvSpPr>
              <p:nvPr/>
            </p:nvSpPr>
            <p:spPr bwMode="auto">
              <a:xfrm>
                <a:off x="2575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60" name="Rectangle 2776"/>
              <p:cNvSpPr>
                <a:spLocks noChangeArrowheads="1"/>
              </p:cNvSpPr>
              <p:nvPr/>
            </p:nvSpPr>
            <p:spPr bwMode="auto">
              <a:xfrm>
                <a:off x="2578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61" name="Rectangle 2777"/>
              <p:cNvSpPr>
                <a:spLocks noChangeArrowheads="1"/>
              </p:cNvSpPr>
              <p:nvPr/>
            </p:nvSpPr>
            <p:spPr bwMode="auto">
              <a:xfrm>
                <a:off x="2590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62" name="Rectangle 2778"/>
              <p:cNvSpPr>
                <a:spLocks noChangeArrowheads="1"/>
              </p:cNvSpPr>
              <p:nvPr/>
            </p:nvSpPr>
            <p:spPr bwMode="auto">
              <a:xfrm>
                <a:off x="2572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63" name="Rectangle 2779"/>
              <p:cNvSpPr>
                <a:spLocks noChangeArrowheads="1"/>
              </p:cNvSpPr>
              <p:nvPr/>
            </p:nvSpPr>
            <p:spPr bwMode="auto">
              <a:xfrm>
                <a:off x="2578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64" name="Rectangle 2780"/>
              <p:cNvSpPr>
                <a:spLocks noChangeArrowheads="1"/>
              </p:cNvSpPr>
              <p:nvPr/>
            </p:nvSpPr>
            <p:spPr bwMode="auto">
              <a:xfrm>
                <a:off x="2590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65" name="Rectangle 2781"/>
              <p:cNvSpPr>
                <a:spLocks noChangeArrowheads="1"/>
              </p:cNvSpPr>
              <p:nvPr/>
            </p:nvSpPr>
            <p:spPr bwMode="auto">
              <a:xfrm>
                <a:off x="2572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66" name="Rectangle 2782"/>
              <p:cNvSpPr>
                <a:spLocks noChangeArrowheads="1"/>
              </p:cNvSpPr>
              <p:nvPr/>
            </p:nvSpPr>
            <p:spPr bwMode="auto">
              <a:xfrm>
                <a:off x="2578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67" name="Rectangle 2783"/>
              <p:cNvSpPr>
                <a:spLocks noChangeArrowheads="1"/>
              </p:cNvSpPr>
              <p:nvPr/>
            </p:nvSpPr>
            <p:spPr bwMode="auto">
              <a:xfrm>
                <a:off x="2590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68" name="Rectangle 2784"/>
              <p:cNvSpPr>
                <a:spLocks noChangeArrowheads="1"/>
              </p:cNvSpPr>
              <p:nvPr/>
            </p:nvSpPr>
            <p:spPr bwMode="auto">
              <a:xfrm>
                <a:off x="2572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69" name="Rectangle 2785"/>
              <p:cNvSpPr>
                <a:spLocks noChangeArrowheads="1"/>
              </p:cNvSpPr>
              <p:nvPr/>
            </p:nvSpPr>
            <p:spPr bwMode="auto">
              <a:xfrm>
                <a:off x="2581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70" name="Rectangle 2786"/>
              <p:cNvSpPr>
                <a:spLocks noChangeArrowheads="1"/>
              </p:cNvSpPr>
              <p:nvPr/>
            </p:nvSpPr>
            <p:spPr bwMode="auto">
              <a:xfrm>
                <a:off x="2584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71" name="Rectangle 2787"/>
              <p:cNvSpPr>
                <a:spLocks noChangeArrowheads="1"/>
              </p:cNvSpPr>
              <p:nvPr/>
            </p:nvSpPr>
            <p:spPr bwMode="auto">
              <a:xfrm>
                <a:off x="2587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72" name="Rectangle 2788"/>
              <p:cNvSpPr>
                <a:spLocks noChangeArrowheads="1"/>
              </p:cNvSpPr>
              <p:nvPr/>
            </p:nvSpPr>
            <p:spPr bwMode="auto">
              <a:xfrm>
                <a:off x="2575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73" name="Rectangle 2789"/>
              <p:cNvSpPr>
                <a:spLocks noChangeArrowheads="1"/>
              </p:cNvSpPr>
              <p:nvPr/>
            </p:nvSpPr>
            <p:spPr bwMode="auto">
              <a:xfrm>
                <a:off x="2587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74" name="Rectangle 2790"/>
              <p:cNvSpPr>
                <a:spLocks noChangeArrowheads="1"/>
              </p:cNvSpPr>
              <p:nvPr/>
            </p:nvSpPr>
            <p:spPr bwMode="auto">
              <a:xfrm>
                <a:off x="2572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75" name="Rectangle 2791"/>
              <p:cNvSpPr>
                <a:spLocks noChangeArrowheads="1"/>
              </p:cNvSpPr>
              <p:nvPr/>
            </p:nvSpPr>
            <p:spPr bwMode="auto">
              <a:xfrm>
                <a:off x="2590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76" name="Rectangle 2792"/>
              <p:cNvSpPr>
                <a:spLocks noChangeArrowheads="1"/>
              </p:cNvSpPr>
              <p:nvPr/>
            </p:nvSpPr>
            <p:spPr bwMode="auto">
              <a:xfrm>
                <a:off x="2572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77" name="Rectangle 2793"/>
              <p:cNvSpPr>
                <a:spLocks noChangeArrowheads="1"/>
              </p:cNvSpPr>
              <p:nvPr/>
            </p:nvSpPr>
            <p:spPr bwMode="auto">
              <a:xfrm>
                <a:off x="2581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78" name="Rectangle 2794"/>
              <p:cNvSpPr>
                <a:spLocks noChangeArrowheads="1"/>
              </p:cNvSpPr>
              <p:nvPr/>
            </p:nvSpPr>
            <p:spPr bwMode="auto">
              <a:xfrm>
                <a:off x="2590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79" name="Rectangle 2795"/>
              <p:cNvSpPr>
                <a:spLocks noChangeArrowheads="1"/>
              </p:cNvSpPr>
              <p:nvPr/>
            </p:nvSpPr>
            <p:spPr bwMode="auto">
              <a:xfrm>
                <a:off x="2572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80" name="Rectangle 2796"/>
              <p:cNvSpPr>
                <a:spLocks noChangeArrowheads="1"/>
              </p:cNvSpPr>
              <p:nvPr/>
            </p:nvSpPr>
            <p:spPr bwMode="auto">
              <a:xfrm>
                <a:off x="2581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81" name="Rectangle 2797"/>
              <p:cNvSpPr>
                <a:spLocks noChangeArrowheads="1"/>
              </p:cNvSpPr>
              <p:nvPr/>
            </p:nvSpPr>
            <p:spPr bwMode="auto">
              <a:xfrm>
                <a:off x="2590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82" name="Rectangle 2798"/>
              <p:cNvSpPr>
                <a:spLocks noChangeArrowheads="1"/>
              </p:cNvSpPr>
              <p:nvPr/>
            </p:nvSpPr>
            <p:spPr bwMode="auto">
              <a:xfrm>
                <a:off x="2575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83" name="Rectangle 2799"/>
              <p:cNvSpPr>
                <a:spLocks noChangeArrowheads="1"/>
              </p:cNvSpPr>
              <p:nvPr/>
            </p:nvSpPr>
            <p:spPr bwMode="auto">
              <a:xfrm>
                <a:off x="2578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84" name="Rectangle 2800"/>
              <p:cNvSpPr>
                <a:spLocks noChangeArrowheads="1"/>
              </p:cNvSpPr>
              <p:nvPr/>
            </p:nvSpPr>
            <p:spPr bwMode="auto">
              <a:xfrm>
                <a:off x="2584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85" name="Rectangle 2801"/>
              <p:cNvSpPr>
                <a:spLocks noChangeArrowheads="1"/>
              </p:cNvSpPr>
              <p:nvPr/>
            </p:nvSpPr>
            <p:spPr bwMode="auto">
              <a:xfrm>
                <a:off x="2587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86" name="Rectangle 2802"/>
              <p:cNvSpPr>
                <a:spLocks noChangeArrowheads="1"/>
              </p:cNvSpPr>
              <p:nvPr/>
            </p:nvSpPr>
            <p:spPr bwMode="auto">
              <a:xfrm>
                <a:off x="2675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87" name="Rectangle 2803"/>
              <p:cNvSpPr>
                <a:spLocks noChangeArrowheads="1"/>
              </p:cNvSpPr>
              <p:nvPr/>
            </p:nvSpPr>
            <p:spPr bwMode="auto">
              <a:xfrm>
                <a:off x="2678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88" name="Rectangle 2804"/>
              <p:cNvSpPr>
                <a:spLocks noChangeArrowheads="1"/>
              </p:cNvSpPr>
              <p:nvPr/>
            </p:nvSpPr>
            <p:spPr bwMode="auto">
              <a:xfrm>
                <a:off x="2681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89" name="Rectangle 2805"/>
              <p:cNvSpPr>
                <a:spLocks noChangeArrowheads="1"/>
              </p:cNvSpPr>
              <p:nvPr/>
            </p:nvSpPr>
            <p:spPr bwMode="auto">
              <a:xfrm>
                <a:off x="2684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90" name="Rectangle 2806"/>
              <p:cNvSpPr>
                <a:spLocks noChangeArrowheads="1"/>
              </p:cNvSpPr>
              <p:nvPr/>
            </p:nvSpPr>
            <p:spPr bwMode="auto">
              <a:xfrm>
                <a:off x="2687" y="331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91" name="Rectangle 2807"/>
              <p:cNvSpPr>
                <a:spLocks noChangeArrowheads="1"/>
              </p:cNvSpPr>
              <p:nvPr/>
            </p:nvSpPr>
            <p:spPr bwMode="auto">
              <a:xfrm>
                <a:off x="2691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92" name="Rectangle 2808"/>
              <p:cNvSpPr>
                <a:spLocks noChangeArrowheads="1"/>
              </p:cNvSpPr>
              <p:nvPr/>
            </p:nvSpPr>
            <p:spPr bwMode="auto">
              <a:xfrm>
                <a:off x="2694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93" name="Rectangle 2809"/>
              <p:cNvSpPr>
                <a:spLocks noChangeArrowheads="1"/>
              </p:cNvSpPr>
              <p:nvPr/>
            </p:nvSpPr>
            <p:spPr bwMode="auto">
              <a:xfrm>
                <a:off x="2675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94" name="Rectangle 2810"/>
              <p:cNvSpPr>
                <a:spLocks noChangeArrowheads="1"/>
              </p:cNvSpPr>
              <p:nvPr/>
            </p:nvSpPr>
            <p:spPr bwMode="auto">
              <a:xfrm>
                <a:off x="2694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95" name="Rectangle 2811"/>
              <p:cNvSpPr>
                <a:spLocks noChangeArrowheads="1"/>
              </p:cNvSpPr>
              <p:nvPr/>
            </p:nvSpPr>
            <p:spPr bwMode="auto">
              <a:xfrm>
                <a:off x="2675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96" name="Rectangle 2812"/>
              <p:cNvSpPr>
                <a:spLocks noChangeArrowheads="1"/>
              </p:cNvSpPr>
              <p:nvPr/>
            </p:nvSpPr>
            <p:spPr bwMode="auto">
              <a:xfrm>
                <a:off x="2694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97" name="Rectangle 2813"/>
              <p:cNvSpPr>
                <a:spLocks noChangeArrowheads="1"/>
              </p:cNvSpPr>
              <p:nvPr/>
            </p:nvSpPr>
            <p:spPr bwMode="auto">
              <a:xfrm>
                <a:off x="2678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98" name="Rectangle 2814"/>
              <p:cNvSpPr>
                <a:spLocks noChangeArrowheads="1"/>
              </p:cNvSpPr>
              <p:nvPr/>
            </p:nvSpPr>
            <p:spPr bwMode="auto">
              <a:xfrm>
                <a:off x="2691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99" name="Rectangle 2815"/>
              <p:cNvSpPr>
                <a:spLocks noChangeArrowheads="1"/>
              </p:cNvSpPr>
              <p:nvPr/>
            </p:nvSpPr>
            <p:spPr bwMode="auto">
              <a:xfrm>
                <a:off x="2681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00" name="Rectangle 2816"/>
              <p:cNvSpPr>
                <a:spLocks noChangeArrowheads="1"/>
              </p:cNvSpPr>
              <p:nvPr/>
            </p:nvSpPr>
            <p:spPr bwMode="auto">
              <a:xfrm>
                <a:off x="2684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01" name="Rectangle 2817"/>
              <p:cNvSpPr>
                <a:spLocks noChangeArrowheads="1"/>
              </p:cNvSpPr>
              <p:nvPr/>
            </p:nvSpPr>
            <p:spPr bwMode="auto">
              <a:xfrm>
                <a:off x="2687" y="330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19" name="Group 3019"/>
            <p:cNvGrpSpPr>
              <a:grpSpLocks/>
            </p:cNvGrpSpPr>
            <p:nvPr/>
          </p:nvGrpSpPr>
          <p:grpSpPr bwMode="auto">
            <a:xfrm>
              <a:off x="2675" y="2951"/>
              <a:ext cx="28" cy="351"/>
              <a:chOff x="2675" y="2951"/>
              <a:chExt cx="28" cy="351"/>
            </a:xfrm>
          </p:grpSpPr>
          <p:sp>
            <p:nvSpPr>
              <p:cNvPr id="4002" name="Rectangle 2819"/>
              <p:cNvSpPr>
                <a:spLocks noChangeArrowheads="1"/>
              </p:cNvSpPr>
              <p:nvPr/>
            </p:nvSpPr>
            <p:spPr bwMode="auto">
              <a:xfrm>
                <a:off x="2681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03" name="Rectangle 2820"/>
              <p:cNvSpPr>
                <a:spLocks noChangeArrowheads="1"/>
              </p:cNvSpPr>
              <p:nvPr/>
            </p:nvSpPr>
            <p:spPr bwMode="auto">
              <a:xfrm>
                <a:off x="2694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04" name="Rectangle 2821"/>
              <p:cNvSpPr>
                <a:spLocks noChangeArrowheads="1"/>
              </p:cNvSpPr>
              <p:nvPr/>
            </p:nvSpPr>
            <p:spPr bwMode="auto">
              <a:xfrm>
                <a:off x="2684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05" name="Rectangle 2822"/>
              <p:cNvSpPr>
                <a:spLocks noChangeArrowheads="1"/>
              </p:cNvSpPr>
              <p:nvPr/>
            </p:nvSpPr>
            <p:spPr bwMode="auto">
              <a:xfrm>
                <a:off x="2691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06" name="Rectangle 2823"/>
              <p:cNvSpPr>
                <a:spLocks noChangeArrowheads="1"/>
              </p:cNvSpPr>
              <p:nvPr/>
            </p:nvSpPr>
            <p:spPr bwMode="auto">
              <a:xfrm>
                <a:off x="2687" y="329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07" name="Rectangle 2824"/>
              <p:cNvSpPr>
                <a:spLocks noChangeArrowheads="1"/>
              </p:cNvSpPr>
              <p:nvPr/>
            </p:nvSpPr>
            <p:spPr bwMode="auto">
              <a:xfrm>
                <a:off x="2684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08" name="Rectangle 2825"/>
              <p:cNvSpPr>
                <a:spLocks noChangeArrowheads="1"/>
              </p:cNvSpPr>
              <p:nvPr/>
            </p:nvSpPr>
            <p:spPr bwMode="auto">
              <a:xfrm>
                <a:off x="2691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09" name="Rectangle 2826"/>
              <p:cNvSpPr>
                <a:spLocks noChangeArrowheads="1"/>
              </p:cNvSpPr>
              <p:nvPr/>
            </p:nvSpPr>
            <p:spPr bwMode="auto">
              <a:xfrm>
                <a:off x="2681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10" name="Rectangle 2827"/>
              <p:cNvSpPr>
                <a:spLocks noChangeArrowheads="1"/>
              </p:cNvSpPr>
              <p:nvPr/>
            </p:nvSpPr>
            <p:spPr bwMode="auto">
              <a:xfrm>
                <a:off x="2694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11" name="Rectangle 2828"/>
              <p:cNvSpPr>
                <a:spLocks noChangeArrowheads="1"/>
              </p:cNvSpPr>
              <p:nvPr/>
            </p:nvSpPr>
            <p:spPr bwMode="auto">
              <a:xfrm>
                <a:off x="2681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12" name="Rectangle 2829"/>
              <p:cNvSpPr>
                <a:spLocks noChangeArrowheads="1"/>
              </p:cNvSpPr>
              <p:nvPr/>
            </p:nvSpPr>
            <p:spPr bwMode="auto">
              <a:xfrm>
                <a:off x="2684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13" name="Rectangle 2830"/>
              <p:cNvSpPr>
                <a:spLocks noChangeArrowheads="1"/>
              </p:cNvSpPr>
              <p:nvPr/>
            </p:nvSpPr>
            <p:spPr bwMode="auto">
              <a:xfrm>
                <a:off x="2687" y="327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14" name="Rectangle 2831"/>
              <p:cNvSpPr>
                <a:spLocks noChangeArrowheads="1"/>
              </p:cNvSpPr>
              <p:nvPr/>
            </p:nvSpPr>
            <p:spPr bwMode="auto">
              <a:xfrm>
                <a:off x="2691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15" name="Rectangle 2832"/>
              <p:cNvSpPr>
                <a:spLocks noChangeArrowheads="1"/>
              </p:cNvSpPr>
              <p:nvPr/>
            </p:nvSpPr>
            <p:spPr bwMode="auto">
              <a:xfrm>
                <a:off x="2694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16" name="Rectangle 2833"/>
              <p:cNvSpPr>
                <a:spLocks noChangeArrowheads="1"/>
              </p:cNvSpPr>
              <p:nvPr/>
            </p:nvSpPr>
            <p:spPr bwMode="auto">
              <a:xfrm>
                <a:off x="2697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17" name="Rectangle 2834"/>
              <p:cNvSpPr>
                <a:spLocks noChangeArrowheads="1"/>
              </p:cNvSpPr>
              <p:nvPr/>
            </p:nvSpPr>
            <p:spPr bwMode="auto">
              <a:xfrm>
                <a:off x="2700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18" name="Rectangle 2835"/>
              <p:cNvSpPr>
                <a:spLocks noChangeArrowheads="1"/>
              </p:cNvSpPr>
              <p:nvPr/>
            </p:nvSpPr>
            <p:spPr bwMode="auto">
              <a:xfrm>
                <a:off x="2681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19" name="Rectangle 2836"/>
              <p:cNvSpPr>
                <a:spLocks noChangeArrowheads="1"/>
              </p:cNvSpPr>
              <p:nvPr/>
            </p:nvSpPr>
            <p:spPr bwMode="auto">
              <a:xfrm>
                <a:off x="2694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20" name="Rectangle 2837"/>
              <p:cNvSpPr>
                <a:spLocks noChangeArrowheads="1"/>
              </p:cNvSpPr>
              <p:nvPr/>
            </p:nvSpPr>
            <p:spPr bwMode="auto">
              <a:xfrm>
                <a:off x="2681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21" name="Rectangle 2838"/>
              <p:cNvSpPr>
                <a:spLocks noChangeArrowheads="1"/>
              </p:cNvSpPr>
              <p:nvPr/>
            </p:nvSpPr>
            <p:spPr bwMode="auto">
              <a:xfrm>
                <a:off x="2694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22" name="Rectangle 2839"/>
              <p:cNvSpPr>
                <a:spLocks noChangeArrowheads="1"/>
              </p:cNvSpPr>
              <p:nvPr/>
            </p:nvSpPr>
            <p:spPr bwMode="auto">
              <a:xfrm>
                <a:off x="2684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23" name="Rectangle 2840"/>
              <p:cNvSpPr>
                <a:spLocks noChangeArrowheads="1"/>
              </p:cNvSpPr>
              <p:nvPr/>
            </p:nvSpPr>
            <p:spPr bwMode="auto">
              <a:xfrm>
                <a:off x="2687" y="326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24" name="Rectangle 2841"/>
              <p:cNvSpPr>
                <a:spLocks noChangeArrowheads="1"/>
              </p:cNvSpPr>
              <p:nvPr/>
            </p:nvSpPr>
            <p:spPr bwMode="auto">
              <a:xfrm>
                <a:off x="2691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25" name="Rectangle 2842"/>
              <p:cNvSpPr>
                <a:spLocks noChangeArrowheads="1"/>
              </p:cNvSpPr>
              <p:nvPr/>
            </p:nvSpPr>
            <p:spPr bwMode="auto">
              <a:xfrm>
                <a:off x="2691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26" name="Rectangle 2843"/>
              <p:cNvSpPr>
                <a:spLocks noChangeArrowheads="1"/>
              </p:cNvSpPr>
              <p:nvPr/>
            </p:nvSpPr>
            <p:spPr bwMode="auto">
              <a:xfrm>
                <a:off x="2694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27" name="Rectangle 2844"/>
              <p:cNvSpPr>
                <a:spLocks noChangeArrowheads="1"/>
              </p:cNvSpPr>
              <p:nvPr/>
            </p:nvSpPr>
            <p:spPr bwMode="auto">
              <a:xfrm>
                <a:off x="2681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28" name="Rectangle 2845"/>
              <p:cNvSpPr>
                <a:spLocks noChangeArrowheads="1"/>
              </p:cNvSpPr>
              <p:nvPr/>
            </p:nvSpPr>
            <p:spPr bwMode="auto">
              <a:xfrm>
                <a:off x="2687" y="325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29" name="Rectangle 2846"/>
              <p:cNvSpPr>
                <a:spLocks noChangeArrowheads="1"/>
              </p:cNvSpPr>
              <p:nvPr/>
            </p:nvSpPr>
            <p:spPr bwMode="auto">
              <a:xfrm>
                <a:off x="2694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30" name="Rectangle 2847"/>
              <p:cNvSpPr>
                <a:spLocks noChangeArrowheads="1"/>
              </p:cNvSpPr>
              <p:nvPr/>
            </p:nvSpPr>
            <p:spPr bwMode="auto">
              <a:xfrm>
                <a:off x="2681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31" name="Rectangle 2848"/>
              <p:cNvSpPr>
                <a:spLocks noChangeArrowheads="1"/>
              </p:cNvSpPr>
              <p:nvPr/>
            </p:nvSpPr>
            <p:spPr bwMode="auto">
              <a:xfrm>
                <a:off x="2687" y="324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32" name="Rectangle 2849"/>
              <p:cNvSpPr>
                <a:spLocks noChangeArrowheads="1"/>
              </p:cNvSpPr>
              <p:nvPr/>
            </p:nvSpPr>
            <p:spPr bwMode="auto">
              <a:xfrm>
                <a:off x="2694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33" name="Rectangle 2850"/>
              <p:cNvSpPr>
                <a:spLocks noChangeArrowheads="1"/>
              </p:cNvSpPr>
              <p:nvPr/>
            </p:nvSpPr>
            <p:spPr bwMode="auto">
              <a:xfrm>
                <a:off x="2681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34" name="Rectangle 2851"/>
              <p:cNvSpPr>
                <a:spLocks noChangeArrowheads="1"/>
              </p:cNvSpPr>
              <p:nvPr/>
            </p:nvSpPr>
            <p:spPr bwMode="auto">
              <a:xfrm>
                <a:off x="2684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35" name="Rectangle 2852"/>
              <p:cNvSpPr>
                <a:spLocks noChangeArrowheads="1"/>
              </p:cNvSpPr>
              <p:nvPr/>
            </p:nvSpPr>
            <p:spPr bwMode="auto">
              <a:xfrm>
                <a:off x="2687" y="324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36" name="Rectangle 2853"/>
              <p:cNvSpPr>
                <a:spLocks noChangeArrowheads="1"/>
              </p:cNvSpPr>
              <p:nvPr/>
            </p:nvSpPr>
            <p:spPr bwMode="auto">
              <a:xfrm>
                <a:off x="2691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37" name="Rectangle 2854"/>
              <p:cNvSpPr>
                <a:spLocks noChangeArrowheads="1"/>
              </p:cNvSpPr>
              <p:nvPr/>
            </p:nvSpPr>
            <p:spPr bwMode="auto">
              <a:xfrm>
                <a:off x="2694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38" name="Rectangle 2855"/>
              <p:cNvSpPr>
                <a:spLocks noChangeArrowheads="1"/>
              </p:cNvSpPr>
              <p:nvPr/>
            </p:nvSpPr>
            <p:spPr bwMode="auto">
              <a:xfrm>
                <a:off x="2681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39" name="Rectangle 2856"/>
              <p:cNvSpPr>
                <a:spLocks noChangeArrowheads="1"/>
              </p:cNvSpPr>
              <p:nvPr/>
            </p:nvSpPr>
            <p:spPr bwMode="auto">
              <a:xfrm>
                <a:off x="2675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40" name="Rectangle 2857"/>
              <p:cNvSpPr>
                <a:spLocks noChangeArrowheads="1"/>
              </p:cNvSpPr>
              <p:nvPr/>
            </p:nvSpPr>
            <p:spPr bwMode="auto">
              <a:xfrm>
                <a:off x="2678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41" name="Rectangle 2858"/>
              <p:cNvSpPr>
                <a:spLocks noChangeArrowheads="1"/>
              </p:cNvSpPr>
              <p:nvPr/>
            </p:nvSpPr>
            <p:spPr bwMode="auto">
              <a:xfrm>
                <a:off x="2681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42" name="Rectangle 2859"/>
              <p:cNvSpPr>
                <a:spLocks noChangeArrowheads="1"/>
              </p:cNvSpPr>
              <p:nvPr/>
            </p:nvSpPr>
            <p:spPr bwMode="auto">
              <a:xfrm>
                <a:off x="2684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43" name="Rectangle 2860"/>
              <p:cNvSpPr>
                <a:spLocks noChangeArrowheads="1"/>
              </p:cNvSpPr>
              <p:nvPr/>
            </p:nvSpPr>
            <p:spPr bwMode="auto">
              <a:xfrm>
                <a:off x="2687" y="323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44" name="Rectangle 2861"/>
              <p:cNvSpPr>
                <a:spLocks noChangeArrowheads="1"/>
              </p:cNvSpPr>
              <p:nvPr/>
            </p:nvSpPr>
            <p:spPr bwMode="auto">
              <a:xfrm>
                <a:off x="2691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45" name="Rectangle 2862"/>
              <p:cNvSpPr>
                <a:spLocks noChangeArrowheads="1"/>
              </p:cNvSpPr>
              <p:nvPr/>
            </p:nvSpPr>
            <p:spPr bwMode="auto">
              <a:xfrm>
                <a:off x="2694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46" name="Rectangle 2863"/>
              <p:cNvSpPr>
                <a:spLocks noChangeArrowheads="1"/>
              </p:cNvSpPr>
              <p:nvPr/>
            </p:nvSpPr>
            <p:spPr bwMode="auto">
              <a:xfrm>
                <a:off x="2681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47" name="Rectangle 2864"/>
              <p:cNvSpPr>
                <a:spLocks noChangeArrowheads="1"/>
              </p:cNvSpPr>
              <p:nvPr/>
            </p:nvSpPr>
            <p:spPr bwMode="auto">
              <a:xfrm>
                <a:off x="2694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48" name="Rectangle 2865"/>
              <p:cNvSpPr>
                <a:spLocks noChangeArrowheads="1"/>
              </p:cNvSpPr>
              <p:nvPr/>
            </p:nvSpPr>
            <p:spPr bwMode="auto">
              <a:xfrm>
                <a:off x="2675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49" name="Rectangle 2866"/>
              <p:cNvSpPr>
                <a:spLocks noChangeArrowheads="1"/>
              </p:cNvSpPr>
              <p:nvPr/>
            </p:nvSpPr>
            <p:spPr bwMode="auto">
              <a:xfrm>
                <a:off x="2681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50" name="Rectangle 2867"/>
              <p:cNvSpPr>
                <a:spLocks noChangeArrowheads="1"/>
              </p:cNvSpPr>
              <p:nvPr/>
            </p:nvSpPr>
            <p:spPr bwMode="auto">
              <a:xfrm>
                <a:off x="2684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51" name="Rectangle 2868"/>
              <p:cNvSpPr>
                <a:spLocks noChangeArrowheads="1"/>
              </p:cNvSpPr>
              <p:nvPr/>
            </p:nvSpPr>
            <p:spPr bwMode="auto">
              <a:xfrm>
                <a:off x="2687" y="322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52" name="Rectangle 2869"/>
              <p:cNvSpPr>
                <a:spLocks noChangeArrowheads="1"/>
              </p:cNvSpPr>
              <p:nvPr/>
            </p:nvSpPr>
            <p:spPr bwMode="auto">
              <a:xfrm>
                <a:off x="2691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53" name="Rectangle 2870"/>
              <p:cNvSpPr>
                <a:spLocks noChangeArrowheads="1"/>
              </p:cNvSpPr>
              <p:nvPr/>
            </p:nvSpPr>
            <p:spPr bwMode="auto">
              <a:xfrm>
                <a:off x="2694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54" name="Rectangle 2871"/>
              <p:cNvSpPr>
                <a:spLocks noChangeArrowheads="1"/>
              </p:cNvSpPr>
              <p:nvPr/>
            </p:nvSpPr>
            <p:spPr bwMode="auto">
              <a:xfrm>
                <a:off x="2684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55" name="Rectangle 2872"/>
              <p:cNvSpPr>
                <a:spLocks noChangeArrowheads="1"/>
              </p:cNvSpPr>
              <p:nvPr/>
            </p:nvSpPr>
            <p:spPr bwMode="auto">
              <a:xfrm>
                <a:off x="2687" y="321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56" name="Rectangle 2873"/>
              <p:cNvSpPr>
                <a:spLocks noChangeArrowheads="1"/>
              </p:cNvSpPr>
              <p:nvPr/>
            </p:nvSpPr>
            <p:spPr bwMode="auto">
              <a:xfrm>
                <a:off x="2691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57" name="Rectangle 2874"/>
              <p:cNvSpPr>
                <a:spLocks noChangeArrowheads="1"/>
              </p:cNvSpPr>
              <p:nvPr/>
            </p:nvSpPr>
            <p:spPr bwMode="auto">
              <a:xfrm>
                <a:off x="2681" y="32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58" name="Rectangle 2875"/>
              <p:cNvSpPr>
                <a:spLocks noChangeArrowheads="1"/>
              </p:cNvSpPr>
              <p:nvPr/>
            </p:nvSpPr>
            <p:spPr bwMode="auto">
              <a:xfrm>
                <a:off x="2687" y="321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59" name="Rectangle 2876"/>
              <p:cNvSpPr>
                <a:spLocks noChangeArrowheads="1"/>
              </p:cNvSpPr>
              <p:nvPr/>
            </p:nvSpPr>
            <p:spPr bwMode="auto">
              <a:xfrm>
                <a:off x="2694" y="32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60" name="Rectangle 2877"/>
              <p:cNvSpPr>
                <a:spLocks noChangeArrowheads="1"/>
              </p:cNvSpPr>
              <p:nvPr/>
            </p:nvSpPr>
            <p:spPr bwMode="auto">
              <a:xfrm>
                <a:off x="2681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61" name="Rectangle 2878"/>
              <p:cNvSpPr>
                <a:spLocks noChangeArrowheads="1"/>
              </p:cNvSpPr>
              <p:nvPr/>
            </p:nvSpPr>
            <p:spPr bwMode="auto">
              <a:xfrm>
                <a:off x="2687" y="321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62" name="Rectangle 2879"/>
              <p:cNvSpPr>
                <a:spLocks noChangeArrowheads="1"/>
              </p:cNvSpPr>
              <p:nvPr/>
            </p:nvSpPr>
            <p:spPr bwMode="auto">
              <a:xfrm>
                <a:off x="2694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63" name="Rectangle 2880"/>
              <p:cNvSpPr>
                <a:spLocks noChangeArrowheads="1"/>
              </p:cNvSpPr>
              <p:nvPr/>
            </p:nvSpPr>
            <p:spPr bwMode="auto">
              <a:xfrm>
                <a:off x="2684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64" name="Rectangle 2881"/>
              <p:cNvSpPr>
                <a:spLocks noChangeArrowheads="1"/>
              </p:cNvSpPr>
              <p:nvPr/>
            </p:nvSpPr>
            <p:spPr bwMode="auto">
              <a:xfrm>
                <a:off x="2687" y="320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65" name="Rectangle 2882"/>
              <p:cNvSpPr>
                <a:spLocks noChangeArrowheads="1"/>
              </p:cNvSpPr>
              <p:nvPr/>
            </p:nvSpPr>
            <p:spPr bwMode="auto">
              <a:xfrm>
                <a:off x="2694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66" name="Rectangle 2883"/>
              <p:cNvSpPr>
                <a:spLocks noChangeArrowheads="1"/>
              </p:cNvSpPr>
              <p:nvPr/>
            </p:nvSpPr>
            <p:spPr bwMode="auto">
              <a:xfrm>
                <a:off x="2681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67" name="Rectangle 2884"/>
              <p:cNvSpPr>
                <a:spLocks noChangeArrowheads="1"/>
              </p:cNvSpPr>
              <p:nvPr/>
            </p:nvSpPr>
            <p:spPr bwMode="auto">
              <a:xfrm>
                <a:off x="2684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68" name="Rectangle 2885"/>
              <p:cNvSpPr>
                <a:spLocks noChangeArrowheads="1"/>
              </p:cNvSpPr>
              <p:nvPr/>
            </p:nvSpPr>
            <p:spPr bwMode="auto">
              <a:xfrm>
                <a:off x="2687" y="319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69" name="Rectangle 2886"/>
              <p:cNvSpPr>
                <a:spLocks noChangeArrowheads="1"/>
              </p:cNvSpPr>
              <p:nvPr/>
            </p:nvSpPr>
            <p:spPr bwMode="auto">
              <a:xfrm>
                <a:off x="2691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70" name="Rectangle 2887"/>
              <p:cNvSpPr>
                <a:spLocks noChangeArrowheads="1"/>
              </p:cNvSpPr>
              <p:nvPr/>
            </p:nvSpPr>
            <p:spPr bwMode="auto">
              <a:xfrm>
                <a:off x="2694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71" name="Rectangle 2888"/>
              <p:cNvSpPr>
                <a:spLocks noChangeArrowheads="1"/>
              </p:cNvSpPr>
              <p:nvPr/>
            </p:nvSpPr>
            <p:spPr bwMode="auto">
              <a:xfrm>
                <a:off x="2681" y="31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72" name="Rectangle 2889"/>
              <p:cNvSpPr>
                <a:spLocks noChangeArrowheads="1"/>
              </p:cNvSpPr>
              <p:nvPr/>
            </p:nvSpPr>
            <p:spPr bwMode="auto">
              <a:xfrm>
                <a:off x="2681" y="31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73" name="Rectangle 2890"/>
              <p:cNvSpPr>
                <a:spLocks noChangeArrowheads="1"/>
              </p:cNvSpPr>
              <p:nvPr/>
            </p:nvSpPr>
            <p:spPr bwMode="auto">
              <a:xfrm>
                <a:off x="2684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74" name="Rectangle 2891"/>
              <p:cNvSpPr>
                <a:spLocks noChangeArrowheads="1"/>
              </p:cNvSpPr>
              <p:nvPr/>
            </p:nvSpPr>
            <p:spPr bwMode="auto">
              <a:xfrm>
                <a:off x="2687" y="319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75" name="Rectangle 2892"/>
              <p:cNvSpPr>
                <a:spLocks noChangeArrowheads="1"/>
              </p:cNvSpPr>
              <p:nvPr/>
            </p:nvSpPr>
            <p:spPr bwMode="auto">
              <a:xfrm>
                <a:off x="2691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76" name="Rectangle 2893"/>
              <p:cNvSpPr>
                <a:spLocks noChangeArrowheads="1"/>
              </p:cNvSpPr>
              <p:nvPr/>
            </p:nvSpPr>
            <p:spPr bwMode="auto">
              <a:xfrm>
                <a:off x="2694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77" name="Rectangle 2894"/>
              <p:cNvSpPr>
                <a:spLocks noChangeArrowheads="1"/>
              </p:cNvSpPr>
              <p:nvPr/>
            </p:nvSpPr>
            <p:spPr bwMode="auto">
              <a:xfrm>
                <a:off x="2681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78" name="Rectangle 2895"/>
              <p:cNvSpPr>
                <a:spLocks noChangeArrowheads="1"/>
              </p:cNvSpPr>
              <p:nvPr/>
            </p:nvSpPr>
            <p:spPr bwMode="auto">
              <a:xfrm>
                <a:off x="2675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79" name="Rectangle 2896"/>
              <p:cNvSpPr>
                <a:spLocks noChangeArrowheads="1"/>
              </p:cNvSpPr>
              <p:nvPr/>
            </p:nvSpPr>
            <p:spPr bwMode="auto">
              <a:xfrm>
                <a:off x="2678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80" name="Rectangle 2897"/>
              <p:cNvSpPr>
                <a:spLocks noChangeArrowheads="1"/>
              </p:cNvSpPr>
              <p:nvPr/>
            </p:nvSpPr>
            <p:spPr bwMode="auto">
              <a:xfrm>
                <a:off x="2681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81" name="Rectangle 2898"/>
              <p:cNvSpPr>
                <a:spLocks noChangeArrowheads="1"/>
              </p:cNvSpPr>
              <p:nvPr/>
            </p:nvSpPr>
            <p:spPr bwMode="auto">
              <a:xfrm>
                <a:off x="2684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82" name="Rectangle 2899"/>
              <p:cNvSpPr>
                <a:spLocks noChangeArrowheads="1"/>
              </p:cNvSpPr>
              <p:nvPr/>
            </p:nvSpPr>
            <p:spPr bwMode="auto">
              <a:xfrm>
                <a:off x="2687" y="318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83" name="Rectangle 2900"/>
              <p:cNvSpPr>
                <a:spLocks noChangeArrowheads="1"/>
              </p:cNvSpPr>
              <p:nvPr/>
            </p:nvSpPr>
            <p:spPr bwMode="auto">
              <a:xfrm>
                <a:off x="2691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84" name="Rectangle 2901"/>
              <p:cNvSpPr>
                <a:spLocks noChangeArrowheads="1"/>
              </p:cNvSpPr>
              <p:nvPr/>
            </p:nvSpPr>
            <p:spPr bwMode="auto">
              <a:xfrm>
                <a:off x="2694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85" name="Rectangle 2902"/>
              <p:cNvSpPr>
                <a:spLocks noChangeArrowheads="1"/>
              </p:cNvSpPr>
              <p:nvPr/>
            </p:nvSpPr>
            <p:spPr bwMode="auto">
              <a:xfrm>
                <a:off x="2681" y="3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86" name="Rectangle 2903"/>
              <p:cNvSpPr>
                <a:spLocks noChangeArrowheads="1"/>
              </p:cNvSpPr>
              <p:nvPr/>
            </p:nvSpPr>
            <p:spPr bwMode="auto">
              <a:xfrm>
                <a:off x="2694" y="3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87" name="Rectangle 2904"/>
              <p:cNvSpPr>
                <a:spLocks noChangeArrowheads="1"/>
              </p:cNvSpPr>
              <p:nvPr/>
            </p:nvSpPr>
            <p:spPr bwMode="auto">
              <a:xfrm>
                <a:off x="2694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88" name="Rectangle 2905"/>
              <p:cNvSpPr>
                <a:spLocks noChangeArrowheads="1"/>
              </p:cNvSpPr>
              <p:nvPr/>
            </p:nvSpPr>
            <p:spPr bwMode="auto">
              <a:xfrm>
                <a:off x="2697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89" name="Rectangle 2906"/>
              <p:cNvSpPr>
                <a:spLocks noChangeArrowheads="1"/>
              </p:cNvSpPr>
              <p:nvPr/>
            </p:nvSpPr>
            <p:spPr bwMode="auto">
              <a:xfrm>
                <a:off x="2675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90" name="Rectangle 2907"/>
              <p:cNvSpPr>
                <a:spLocks noChangeArrowheads="1"/>
              </p:cNvSpPr>
              <p:nvPr/>
            </p:nvSpPr>
            <p:spPr bwMode="auto">
              <a:xfrm>
                <a:off x="2681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91" name="Rectangle 2908"/>
              <p:cNvSpPr>
                <a:spLocks noChangeArrowheads="1"/>
              </p:cNvSpPr>
              <p:nvPr/>
            </p:nvSpPr>
            <p:spPr bwMode="auto">
              <a:xfrm>
                <a:off x="2684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92" name="Rectangle 2909"/>
              <p:cNvSpPr>
                <a:spLocks noChangeArrowheads="1"/>
              </p:cNvSpPr>
              <p:nvPr/>
            </p:nvSpPr>
            <p:spPr bwMode="auto">
              <a:xfrm>
                <a:off x="2687" y="314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93" name="Rectangle 2910"/>
              <p:cNvSpPr>
                <a:spLocks noChangeArrowheads="1"/>
              </p:cNvSpPr>
              <p:nvPr/>
            </p:nvSpPr>
            <p:spPr bwMode="auto">
              <a:xfrm>
                <a:off x="2691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94" name="Rectangle 2911"/>
              <p:cNvSpPr>
                <a:spLocks noChangeArrowheads="1"/>
              </p:cNvSpPr>
              <p:nvPr/>
            </p:nvSpPr>
            <p:spPr bwMode="auto">
              <a:xfrm>
                <a:off x="2694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95" name="Rectangle 2912"/>
              <p:cNvSpPr>
                <a:spLocks noChangeArrowheads="1"/>
              </p:cNvSpPr>
              <p:nvPr/>
            </p:nvSpPr>
            <p:spPr bwMode="auto">
              <a:xfrm>
                <a:off x="2681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96" name="Rectangle 2913"/>
              <p:cNvSpPr>
                <a:spLocks noChangeArrowheads="1"/>
              </p:cNvSpPr>
              <p:nvPr/>
            </p:nvSpPr>
            <p:spPr bwMode="auto">
              <a:xfrm>
                <a:off x="2678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97" name="Rectangle 2914"/>
              <p:cNvSpPr>
                <a:spLocks noChangeArrowheads="1"/>
              </p:cNvSpPr>
              <p:nvPr/>
            </p:nvSpPr>
            <p:spPr bwMode="auto">
              <a:xfrm>
                <a:off x="2675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98" name="Rectangle 2915"/>
              <p:cNvSpPr>
                <a:spLocks noChangeArrowheads="1"/>
              </p:cNvSpPr>
              <p:nvPr/>
            </p:nvSpPr>
            <p:spPr bwMode="auto">
              <a:xfrm>
                <a:off x="2678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99" name="Rectangle 2916"/>
              <p:cNvSpPr>
                <a:spLocks noChangeArrowheads="1"/>
              </p:cNvSpPr>
              <p:nvPr/>
            </p:nvSpPr>
            <p:spPr bwMode="auto">
              <a:xfrm>
                <a:off x="2681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00" name="Rectangle 2917"/>
              <p:cNvSpPr>
                <a:spLocks noChangeArrowheads="1"/>
              </p:cNvSpPr>
              <p:nvPr/>
            </p:nvSpPr>
            <p:spPr bwMode="auto">
              <a:xfrm>
                <a:off x="2684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01" name="Rectangle 2918"/>
              <p:cNvSpPr>
                <a:spLocks noChangeArrowheads="1"/>
              </p:cNvSpPr>
              <p:nvPr/>
            </p:nvSpPr>
            <p:spPr bwMode="auto">
              <a:xfrm>
                <a:off x="2687" y="312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02" name="Rectangle 2919"/>
              <p:cNvSpPr>
                <a:spLocks noChangeArrowheads="1"/>
              </p:cNvSpPr>
              <p:nvPr/>
            </p:nvSpPr>
            <p:spPr bwMode="auto">
              <a:xfrm>
                <a:off x="2691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03" name="Rectangle 2920"/>
              <p:cNvSpPr>
                <a:spLocks noChangeArrowheads="1"/>
              </p:cNvSpPr>
              <p:nvPr/>
            </p:nvSpPr>
            <p:spPr bwMode="auto">
              <a:xfrm>
                <a:off x="2694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04" name="Rectangle 2921"/>
              <p:cNvSpPr>
                <a:spLocks noChangeArrowheads="1"/>
              </p:cNvSpPr>
              <p:nvPr/>
            </p:nvSpPr>
            <p:spPr bwMode="auto">
              <a:xfrm>
                <a:off x="2675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05" name="Rectangle 2922"/>
              <p:cNvSpPr>
                <a:spLocks noChangeArrowheads="1"/>
              </p:cNvSpPr>
              <p:nvPr/>
            </p:nvSpPr>
            <p:spPr bwMode="auto">
              <a:xfrm>
                <a:off x="2675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06" name="Rectangle 2923"/>
              <p:cNvSpPr>
                <a:spLocks noChangeArrowheads="1"/>
              </p:cNvSpPr>
              <p:nvPr/>
            </p:nvSpPr>
            <p:spPr bwMode="auto">
              <a:xfrm>
                <a:off x="2691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07" name="Rectangle 2924"/>
              <p:cNvSpPr>
                <a:spLocks noChangeArrowheads="1"/>
              </p:cNvSpPr>
              <p:nvPr/>
            </p:nvSpPr>
            <p:spPr bwMode="auto">
              <a:xfrm>
                <a:off x="2694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08" name="Rectangle 2925"/>
              <p:cNvSpPr>
                <a:spLocks noChangeArrowheads="1"/>
              </p:cNvSpPr>
              <p:nvPr/>
            </p:nvSpPr>
            <p:spPr bwMode="auto">
              <a:xfrm>
                <a:off x="2675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09" name="Rectangle 2926"/>
              <p:cNvSpPr>
                <a:spLocks noChangeArrowheads="1"/>
              </p:cNvSpPr>
              <p:nvPr/>
            </p:nvSpPr>
            <p:spPr bwMode="auto">
              <a:xfrm>
                <a:off x="2684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10" name="Rectangle 2927"/>
              <p:cNvSpPr>
                <a:spLocks noChangeArrowheads="1"/>
              </p:cNvSpPr>
              <p:nvPr/>
            </p:nvSpPr>
            <p:spPr bwMode="auto">
              <a:xfrm>
                <a:off x="2687" y="310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11" name="Rectangle 2928"/>
              <p:cNvSpPr>
                <a:spLocks noChangeArrowheads="1"/>
              </p:cNvSpPr>
              <p:nvPr/>
            </p:nvSpPr>
            <p:spPr bwMode="auto">
              <a:xfrm>
                <a:off x="2675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12" name="Rectangle 2929"/>
              <p:cNvSpPr>
                <a:spLocks noChangeArrowheads="1"/>
              </p:cNvSpPr>
              <p:nvPr/>
            </p:nvSpPr>
            <p:spPr bwMode="auto">
              <a:xfrm>
                <a:off x="2678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13" name="Rectangle 2930"/>
              <p:cNvSpPr>
                <a:spLocks noChangeArrowheads="1"/>
              </p:cNvSpPr>
              <p:nvPr/>
            </p:nvSpPr>
            <p:spPr bwMode="auto">
              <a:xfrm>
                <a:off x="2681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14" name="Rectangle 2931"/>
              <p:cNvSpPr>
                <a:spLocks noChangeArrowheads="1"/>
              </p:cNvSpPr>
              <p:nvPr/>
            </p:nvSpPr>
            <p:spPr bwMode="auto">
              <a:xfrm>
                <a:off x="2675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15" name="Rectangle 2932"/>
              <p:cNvSpPr>
                <a:spLocks noChangeArrowheads="1"/>
              </p:cNvSpPr>
              <p:nvPr/>
            </p:nvSpPr>
            <p:spPr bwMode="auto">
              <a:xfrm>
                <a:off x="2678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16" name="Rectangle 2933"/>
              <p:cNvSpPr>
                <a:spLocks noChangeArrowheads="1"/>
              </p:cNvSpPr>
              <p:nvPr/>
            </p:nvSpPr>
            <p:spPr bwMode="auto">
              <a:xfrm>
                <a:off x="2681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17" name="Rectangle 2934"/>
              <p:cNvSpPr>
                <a:spLocks noChangeArrowheads="1"/>
              </p:cNvSpPr>
              <p:nvPr/>
            </p:nvSpPr>
            <p:spPr bwMode="auto">
              <a:xfrm>
                <a:off x="2684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18" name="Rectangle 2935"/>
              <p:cNvSpPr>
                <a:spLocks noChangeArrowheads="1"/>
              </p:cNvSpPr>
              <p:nvPr/>
            </p:nvSpPr>
            <p:spPr bwMode="auto">
              <a:xfrm>
                <a:off x="2691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19" name="Rectangle 2936"/>
              <p:cNvSpPr>
                <a:spLocks noChangeArrowheads="1"/>
              </p:cNvSpPr>
              <p:nvPr/>
            </p:nvSpPr>
            <p:spPr bwMode="auto">
              <a:xfrm>
                <a:off x="2675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20" name="Rectangle 2937"/>
              <p:cNvSpPr>
                <a:spLocks noChangeArrowheads="1"/>
              </p:cNvSpPr>
              <p:nvPr/>
            </p:nvSpPr>
            <p:spPr bwMode="auto">
              <a:xfrm>
                <a:off x="2687" y="309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21" name="Rectangle 2938"/>
              <p:cNvSpPr>
                <a:spLocks noChangeArrowheads="1"/>
              </p:cNvSpPr>
              <p:nvPr/>
            </p:nvSpPr>
            <p:spPr bwMode="auto">
              <a:xfrm>
                <a:off x="2694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22" name="Rectangle 2939"/>
              <p:cNvSpPr>
                <a:spLocks noChangeArrowheads="1"/>
              </p:cNvSpPr>
              <p:nvPr/>
            </p:nvSpPr>
            <p:spPr bwMode="auto">
              <a:xfrm>
                <a:off x="2675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23" name="Rectangle 2940"/>
              <p:cNvSpPr>
                <a:spLocks noChangeArrowheads="1"/>
              </p:cNvSpPr>
              <p:nvPr/>
            </p:nvSpPr>
            <p:spPr bwMode="auto">
              <a:xfrm>
                <a:off x="2687" y="308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24" name="Rectangle 2941"/>
              <p:cNvSpPr>
                <a:spLocks noChangeArrowheads="1"/>
              </p:cNvSpPr>
              <p:nvPr/>
            </p:nvSpPr>
            <p:spPr bwMode="auto">
              <a:xfrm>
                <a:off x="2694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25" name="Rectangle 2942"/>
              <p:cNvSpPr>
                <a:spLocks noChangeArrowheads="1"/>
              </p:cNvSpPr>
              <p:nvPr/>
            </p:nvSpPr>
            <p:spPr bwMode="auto">
              <a:xfrm>
                <a:off x="2675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26" name="Rectangle 2943"/>
              <p:cNvSpPr>
                <a:spLocks noChangeArrowheads="1"/>
              </p:cNvSpPr>
              <p:nvPr/>
            </p:nvSpPr>
            <p:spPr bwMode="auto">
              <a:xfrm>
                <a:off x="2687" y="308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27" name="Rectangle 2944"/>
              <p:cNvSpPr>
                <a:spLocks noChangeArrowheads="1"/>
              </p:cNvSpPr>
              <p:nvPr/>
            </p:nvSpPr>
            <p:spPr bwMode="auto">
              <a:xfrm>
                <a:off x="2694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28" name="Rectangle 2945"/>
              <p:cNvSpPr>
                <a:spLocks noChangeArrowheads="1"/>
              </p:cNvSpPr>
              <p:nvPr/>
            </p:nvSpPr>
            <p:spPr bwMode="auto">
              <a:xfrm>
                <a:off x="2678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29" name="Rectangle 2946"/>
              <p:cNvSpPr>
                <a:spLocks noChangeArrowheads="1"/>
              </p:cNvSpPr>
              <p:nvPr/>
            </p:nvSpPr>
            <p:spPr bwMode="auto">
              <a:xfrm>
                <a:off x="2681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30" name="Rectangle 2947"/>
              <p:cNvSpPr>
                <a:spLocks noChangeArrowheads="1"/>
              </p:cNvSpPr>
              <p:nvPr/>
            </p:nvSpPr>
            <p:spPr bwMode="auto">
              <a:xfrm>
                <a:off x="2684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31" name="Rectangle 2948"/>
              <p:cNvSpPr>
                <a:spLocks noChangeArrowheads="1"/>
              </p:cNvSpPr>
              <p:nvPr/>
            </p:nvSpPr>
            <p:spPr bwMode="auto">
              <a:xfrm>
                <a:off x="2687" y="308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32" name="Rectangle 2949"/>
              <p:cNvSpPr>
                <a:spLocks noChangeArrowheads="1"/>
              </p:cNvSpPr>
              <p:nvPr/>
            </p:nvSpPr>
            <p:spPr bwMode="auto">
              <a:xfrm>
                <a:off x="2691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33" name="Rectangle 2950"/>
              <p:cNvSpPr>
                <a:spLocks noChangeArrowheads="1"/>
              </p:cNvSpPr>
              <p:nvPr/>
            </p:nvSpPr>
            <p:spPr bwMode="auto">
              <a:xfrm>
                <a:off x="2678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34" name="Rectangle 2951"/>
              <p:cNvSpPr>
                <a:spLocks noChangeArrowheads="1"/>
              </p:cNvSpPr>
              <p:nvPr/>
            </p:nvSpPr>
            <p:spPr bwMode="auto">
              <a:xfrm>
                <a:off x="2694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35" name="Rectangle 2952"/>
              <p:cNvSpPr>
                <a:spLocks noChangeArrowheads="1"/>
              </p:cNvSpPr>
              <p:nvPr/>
            </p:nvSpPr>
            <p:spPr bwMode="auto">
              <a:xfrm>
                <a:off x="2675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36" name="Rectangle 2953"/>
              <p:cNvSpPr>
                <a:spLocks noChangeArrowheads="1"/>
              </p:cNvSpPr>
              <p:nvPr/>
            </p:nvSpPr>
            <p:spPr bwMode="auto">
              <a:xfrm>
                <a:off x="2691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37" name="Rectangle 2954"/>
              <p:cNvSpPr>
                <a:spLocks noChangeArrowheads="1"/>
              </p:cNvSpPr>
              <p:nvPr/>
            </p:nvSpPr>
            <p:spPr bwMode="auto">
              <a:xfrm>
                <a:off x="2694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38" name="Rectangle 2955"/>
              <p:cNvSpPr>
                <a:spLocks noChangeArrowheads="1"/>
              </p:cNvSpPr>
              <p:nvPr/>
            </p:nvSpPr>
            <p:spPr bwMode="auto">
              <a:xfrm>
                <a:off x="2675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39" name="Rectangle 2956"/>
              <p:cNvSpPr>
                <a:spLocks noChangeArrowheads="1"/>
              </p:cNvSpPr>
              <p:nvPr/>
            </p:nvSpPr>
            <p:spPr bwMode="auto">
              <a:xfrm>
                <a:off x="2687" y="306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40" name="Rectangle 2957"/>
              <p:cNvSpPr>
                <a:spLocks noChangeArrowheads="1"/>
              </p:cNvSpPr>
              <p:nvPr/>
            </p:nvSpPr>
            <p:spPr bwMode="auto">
              <a:xfrm>
                <a:off x="2694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41" name="Rectangle 2958"/>
              <p:cNvSpPr>
                <a:spLocks noChangeArrowheads="1"/>
              </p:cNvSpPr>
              <p:nvPr/>
            </p:nvSpPr>
            <p:spPr bwMode="auto">
              <a:xfrm>
                <a:off x="2675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42" name="Rectangle 2959"/>
              <p:cNvSpPr>
                <a:spLocks noChangeArrowheads="1"/>
              </p:cNvSpPr>
              <p:nvPr/>
            </p:nvSpPr>
            <p:spPr bwMode="auto">
              <a:xfrm>
                <a:off x="2684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43" name="Rectangle 2960"/>
              <p:cNvSpPr>
                <a:spLocks noChangeArrowheads="1"/>
              </p:cNvSpPr>
              <p:nvPr/>
            </p:nvSpPr>
            <p:spPr bwMode="auto">
              <a:xfrm>
                <a:off x="2694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44" name="Rectangle 2961"/>
              <p:cNvSpPr>
                <a:spLocks noChangeArrowheads="1"/>
              </p:cNvSpPr>
              <p:nvPr/>
            </p:nvSpPr>
            <p:spPr bwMode="auto">
              <a:xfrm>
                <a:off x="2678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45" name="Rectangle 2962"/>
              <p:cNvSpPr>
                <a:spLocks noChangeArrowheads="1"/>
              </p:cNvSpPr>
              <p:nvPr/>
            </p:nvSpPr>
            <p:spPr bwMode="auto">
              <a:xfrm>
                <a:off x="2681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46" name="Rectangle 2963"/>
              <p:cNvSpPr>
                <a:spLocks noChangeArrowheads="1"/>
              </p:cNvSpPr>
              <p:nvPr/>
            </p:nvSpPr>
            <p:spPr bwMode="auto">
              <a:xfrm>
                <a:off x="2694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47" name="Rectangle 2964"/>
              <p:cNvSpPr>
                <a:spLocks noChangeArrowheads="1"/>
              </p:cNvSpPr>
              <p:nvPr/>
            </p:nvSpPr>
            <p:spPr bwMode="auto">
              <a:xfrm>
                <a:off x="2694" y="30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48" name="Rectangle 2965"/>
              <p:cNvSpPr>
                <a:spLocks noChangeArrowheads="1"/>
              </p:cNvSpPr>
              <p:nvPr/>
            </p:nvSpPr>
            <p:spPr bwMode="auto">
              <a:xfrm>
                <a:off x="2684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49" name="Rectangle 2966"/>
              <p:cNvSpPr>
                <a:spLocks noChangeArrowheads="1"/>
              </p:cNvSpPr>
              <p:nvPr/>
            </p:nvSpPr>
            <p:spPr bwMode="auto">
              <a:xfrm>
                <a:off x="2687" y="305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50" name="Rectangle 2967"/>
              <p:cNvSpPr>
                <a:spLocks noChangeArrowheads="1"/>
              </p:cNvSpPr>
              <p:nvPr/>
            </p:nvSpPr>
            <p:spPr bwMode="auto">
              <a:xfrm>
                <a:off x="2691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51" name="Rectangle 2968"/>
              <p:cNvSpPr>
                <a:spLocks noChangeArrowheads="1"/>
              </p:cNvSpPr>
              <p:nvPr/>
            </p:nvSpPr>
            <p:spPr bwMode="auto">
              <a:xfrm>
                <a:off x="2678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52" name="Rectangle 2969"/>
              <p:cNvSpPr>
                <a:spLocks noChangeArrowheads="1"/>
              </p:cNvSpPr>
              <p:nvPr/>
            </p:nvSpPr>
            <p:spPr bwMode="auto">
              <a:xfrm>
                <a:off x="2681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53" name="Rectangle 2970"/>
              <p:cNvSpPr>
                <a:spLocks noChangeArrowheads="1"/>
              </p:cNvSpPr>
              <p:nvPr/>
            </p:nvSpPr>
            <p:spPr bwMode="auto">
              <a:xfrm>
                <a:off x="2687" y="305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54" name="Rectangle 2971"/>
              <p:cNvSpPr>
                <a:spLocks noChangeArrowheads="1"/>
              </p:cNvSpPr>
              <p:nvPr/>
            </p:nvSpPr>
            <p:spPr bwMode="auto">
              <a:xfrm>
                <a:off x="2675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55" name="Rectangle 2972"/>
              <p:cNvSpPr>
                <a:spLocks noChangeArrowheads="1"/>
              </p:cNvSpPr>
              <p:nvPr/>
            </p:nvSpPr>
            <p:spPr bwMode="auto">
              <a:xfrm>
                <a:off x="2687" y="304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56" name="Rectangle 2973"/>
              <p:cNvSpPr>
                <a:spLocks noChangeArrowheads="1"/>
              </p:cNvSpPr>
              <p:nvPr/>
            </p:nvSpPr>
            <p:spPr bwMode="auto">
              <a:xfrm>
                <a:off x="2678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57" name="Rectangle 2974"/>
              <p:cNvSpPr>
                <a:spLocks noChangeArrowheads="1"/>
              </p:cNvSpPr>
              <p:nvPr/>
            </p:nvSpPr>
            <p:spPr bwMode="auto">
              <a:xfrm>
                <a:off x="2681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58" name="Rectangle 2975"/>
              <p:cNvSpPr>
                <a:spLocks noChangeArrowheads="1"/>
              </p:cNvSpPr>
              <p:nvPr/>
            </p:nvSpPr>
            <p:spPr bwMode="auto">
              <a:xfrm>
                <a:off x="2687" y="304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59" name="Rectangle 2976"/>
              <p:cNvSpPr>
                <a:spLocks noChangeArrowheads="1"/>
              </p:cNvSpPr>
              <p:nvPr/>
            </p:nvSpPr>
            <p:spPr bwMode="auto">
              <a:xfrm>
                <a:off x="2684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60" name="Rectangle 2977"/>
              <p:cNvSpPr>
                <a:spLocks noChangeArrowheads="1"/>
              </p:cNvSpPr>
              <p:nvPr/>
            </p:nvSpPr>
            <p:spPr bwMode="auto">
              <a:xfrm>
                <a:off x="2687" y="304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61" name="Rectangle 2978"/>
              <p:cNvSpPr>
                <a:spLocks noChangeArrowheads="1"/>
              </p:cNvSpPr>
              <p:nvPr/>
            </p:nvSpPr>
            <p:spPr bwMode="auto">
              <a:xfrm>
                <a:off x="2691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62" name="Rectangle 2979"/>
              <p:cNvSpPr>
                <a:spLocks noChangeArrowheads="1"/>
              </p:cNvSpPr>
              <p:nvPr/>
            </p:nvSpPr>
            <p:spPr bwMode="auto">
              <a:xfrm>
                <a:off x="2694" y="30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63" name="Rectangle 2980"/>
              <p:cNvSpPr>
                <a:spLocks noChangeArrowheads="1"/>
              </p:cNvSpPr>
              <p:nvPr/>
            </p:nvSpPr>
            <p:spPr bwMode="auto">
              <a:xfrm>
                <a:off x="2694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64" name="Rectangle 2981"/>
              <p:cNvSpPr>
                <a:spLocks noChangeArrowheads="1"/>
              </p:cNvSpPr>
              <p:nvPr/>
            </p:nvSpPr>
            <p:spPr bwMode="auto">
              <a:xfrm>
                <a:off x="2697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65" name="Rectangle 2982"/>
              <p:cNvSpPr>
                <a:spLocks noChangeArrowheads="1"/>
              </p:cNvSpPr>
              <p:nvPr/>
            </p:nvSpPr>
            <p:spPr bwMode="auto">
              <a:xfrm>
                <a:off x="2681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66" name="Rectangle 2983"/>
              <p:cNvSpPr>
                <a:spLocks noChangeArrowheads="1"/>
              </p:cNvSpPr>
              <p:nvPr/>
            </p:nvSpPr>
            <p:spPr bwMode="auto">
              <a:xfrm>
                <a:off x="2675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67" name="Rectangle 2984"/>
              <p:cNvSpPr>
                <a:spLocks noChangeArrowheads="1"/>
              </p:cNvSpPr>
              <p:nvPr/>
            </p:nvSpPr>
            <p:spPr bwMode="auto">
              <a:xfrm>
                <a:off x="2678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68" name="Rectangle 2985"/>
              <p:cNvSpPr>
                <a:spLocks noChangeArrowheads="1"/>
              </p:cNvSpPr>
              <p:nvPr/>
            </p:nvSpPr>
            <p:spPr bwMode="auto">
              <a:xfrm>
                <a:off x="2681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69" name="Rectangle 2986"/>
              <p:cNvSpPr>
                <a:spLocks noChangeArrowheads="1"/>
              </p:cNvSpPr>
              <p:nvPr/>
            </p:nvSpPr>
            <p:spPr bwMode="auto">
              <a:xfrm>
                <a:off x="2684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70" name="Rectangle 2987"/>
              <p:cNvSpPr>
                <a:spLocks noChangeArrowheads="1"/>
              </p:cNvSpPr>
              <p:nvPr/>
            </p:nvSpPr>
            <p:spPr bwMode="auto">
              <a:xfrm>
                <a:off x="2687" y="300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71" name="Rectangle 2988"/>
              <p:cNvSpPr>
                <a:spLocks noChangeArrowheads="1"/>
              </p:cNvSpPr>
              <p:nvPr/>
            </p:nvSpPr>
            <p:spPr bwMode="auto">
              <a:xfrm>
                <a:off x="2691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72" name="Rectangle 2989"/>
              <p:cNvSpPr>
                <a:spLocks noChangeArrowheads="1"/>
              </p:cNvSpPr>
              <p:nvPr/>
            </p:nvSpPr>
            <p:spPr bwMode="auto">
              <a:xfrm>
                <a:off x="2694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73" name="Rectangle 2990"/>
              <p:cNvSpPr>
                <a:spLocks noChangeArrowheads="1"/>
              </p:cNvSpPr>
              <p:nvPr/>
            </p:nvSpPr>
            <p:spPr bwMode="auto">
              <a:xfrm>
                <a:off x="2681" y="3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74" name="Rectangle 2991"/>
              <p:cNvSpPr>
                <a:spLocks noChangeArrowheads="1"/>
              </p:cNvSpPr>
              <p:nvPr/>
            </p:nvSpPr>
            <p:spPr bwMode="auto">
              <a:xfrm>
                <a:off x="2694" y="3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75" name="Rectangle 2992"/>
              <p:cNvSpPr>
                <a:spLocks noChangeArrowheads="1"/>
              </p:cNvSpPr>
              <p:nvPr/>
            </p:nvSpPr>
            <p:spPr bwMode="auto">
              <a:xfrm>
                <a:off x="2681" y="2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76" name="Rectangle 2993"/>
              <p:cNvSpPr>
                <a:spLocks noChangeArrowheads="1"/>
              </p:cNvSpPr>
              <p:nvPr/>
            </p:nvSpPr>
            <p:spPr bwMode="auto">
              <a:xfrm>
                <a:off x="2694" y="2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77" name="Rectangle 2994"/>
              <p:cNvSpPr>
                <a:spLocks noChangeArrowheads="1"/>
              </p:cNvSpPr>
              <p:nvPr/>
            </p:nvSpPr>
            <p:spPr bwMode="auto">
              <a:xfrm>
                <a:off x="2684" y="2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78" name="Rectangle 2995"/>
              <p:cNvSpPr>
                <a:spLocks noChangeArrowheads="1"/>
              </p:cNvSpPr>
              <p:nvPr/>
            </p:nvSpPr>
            <p:spPr bwMode="auto">
              <a:xfrm>
                <a:off x="2691" y="2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79" name="Rectangle 2996"/>
              <p:cNvSpPr>
                <a:spLocks noChangeArrowheads="1"/>
              </p:cNvSpPr>
              <p:nvPr/>
            </p:nvSpPr>
            <p:spPr bwMode="auto">
              <a:xfrm>
                <a:off x="2687" y="299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80" name="Rectangle 2997"/>
              <p:cNvSpPr>
                <a:spLocks noChangeArrowheads="1"/>
              </p:cNvSpPr>
              <p:nvPr/>
            </p:nvSpPr>
            <p:spPr bwMode="auto">
              <a:xfrm>
                <a:off x="2684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81" name="Rectangle 2998"/>
              <p:cNvSpPr>
                <a:spLocks noChangeArrowheads="1"/>
              </p:cNvSpPr>
              <p:nvPr/>
            </p:nvSpPr>
            <p:spPr bwMode="auto">
              <a:xfrm>
                <a:off x="2691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82" name="Rectangle 2999"/>
              <p:cNvSpPr>
                <a:spLocks noChangeArrowheads="1"/>
              </p:cNvSpPr>
              <p:nvPr/>
            </p:nvSpPr>
            <p:spPr bwMode="auto">
              <a:xfrm>
                <a:off x="2681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83" name="Rectangle 3000"/>
              <p:cNvSpPr>
                <a:spLocks noChangeArrowheads="1"/>
              </p:cNvSpPr>
              <p:nvPr/>
            </p:nvSpPr>
            <p:spPr bwMode="auto">
              <a:xfrm>
                <a:off x="2694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84" name="Rectangle 3001"/>
              <p:cNvSpPr>
                <a:spLocks noChangeArrowheads="1"/>
              </p:cNvSpPr>
              <p:nvPr/>
            </p:nvSpPr>
            <p:spPr bwMode="auto">
              <a:xfrm>
                <a:off x="2675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85" name="Rectangle 3002"/>
              <p:cNvSpPr>
                <a:spLocks noChangeArrowheads="1"/>
              </p:cNvSpPr>
              <p:nvPr/>
            </p:nvSpPr>
            <p:spPr bwMode="auto">
              <a:xfrm>
                <a:off x="2678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86" name="Rectangle 3003"/>
              <p:cNvSpPr>
                <a:spLocks noChangeArrowheads="1"/>
              </p:cNvSpPr>
              <p:nvPr/>
            </p:nvSpPr>
            <p:spPr bwMode="auto">
              <a:xfrm>
                <a:off x="2681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87" name="Rectangle 3004"/>
              <p:cNvSpPr>
                <a:spLocks noChangeArrowheads="1"/>
              </p:cNvSpPr>
              <p:nvPr/>
            </p:nvSpPr>
            <p:spPr bwMode="auto">
              <a:xfrm>
                <a:off x="2684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88" name="Rectangle 3005"/>
              <p:cNvSpPr>
                <a:spLocks noChangeArrowheads="1"/>
              </p:cNvSpPr>
              <p:nvPr/>
            </p:nvSpPr>
            <p:spPr bwMode="auto">
              <a:xfrm>
                <a:off x="2687" y="297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89" name="Rectangle 3006"/>
              <p:cNvSpPr>
                <a:spLocks noChangeArrowheads="1"/>
              </p:cNvSpPr>
              <p:nvPr/>
            </p:nvSpPr>
            <p:spPr bwMode="auto">
              <a:xfrm>
                <a:off x="2691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90" name="Rectangle 3007"/>
              <p:cNvSpPr>
                <a:spLocks noChangeArrowheads="1"/>
              </p:cNvSpPr>
              <p:nvPr/>
            </p:nvSpPr>
            <p:spPr bwMode="auto">
              <a:xfrm>
                <a:off x="2694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91" name="Rectangle 3008"/>
              <p:cNvSpPr>
                <a:spLocks noChangeArrowheads="1"/>
              </p:cNvSpPr>
              <p:nvPr/>
            </p:nvSpPr>
            <p:spPr bwMode="auto">
              <a:xfrm>
                <a:off x="2675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92" name="Rectangle 3009"/>
              <p:cNvSpPr>
                <a:spLocks noChangeArrowheads="1"/>
              </p:cNvSpPr>
              <p:nvPr/>
            </p:nvSpPr>
            <p:spPr bwMode="auto">
              <a:xfrm>
                <a:off x="2694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93" name="Rectangle 3010"/>
              <p:cNvSpPr>
                <a:spLocks noChangeArrowheads="1"/>
              </p:cNvSpPr>
              <p:nvPr/>
            </p:nvSpPr>
            <p:spPr bwMode="auto">
              <a:xfrm>
                <a:off x="2675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94" name="Rectangle 3011"/>
              <p:cNvSpPr>
                <a:spLocks noChangeArrowheads="1"/>
              </p:cNvSpPr>
              <p:nvPr/>
            </p:nvSpPr>
            <p:spPr bwMode="auto">
              <a:xfrm>
                <a:off x="2694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95" name="Rectangle 3012"/>
              <p:cNvSpPr>
                <a:spLocks noChangeArrowheads="1"/>
              </p:cNvSpPr>
              <p:nvPr/>
            </p:nvSpPr>
            <p:spPr bwMode="auto">
              <a:xfrm>
                <a:off x="2678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96" name="Rectangle 3013"/>
              <p:cNvSpPr>
                <a:spLocks noChangeArrowheads="1"/>
              </p:cNvSpPr>
              <p:nvPr/>
            </p:nvSpPr>
            <p:spPr bwMode="auto">
              <a:xfrm>
                <a:off x="2691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97" name="Rectangle 3014"/>
              <p:cNvSpPr>
                <a:spLocks noChangeArrowheads="1"/>
              </p:cNvSpPr>
              <p:nvPr/>
            </p:nvSpPr>
            <p:spPr bwMode="auto">
              <a:xfrm>
                <a:off x="2681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98" name="Rectangle 3015"/>
              <p:cNvSpPr>
                <a:spLocks noChangeArrowheads="1"/>
              </p:cNvSpPr>
              <p:nvPr/>
            </p:nvSpPr>
            <p:spPr bwMode="auto">
              <a:xfrm>
                <a:off x="2684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99" name="Rectangle 3016"/>
              <p:cNvSpPr>
                <a:spLocks noChangeArrowheads="1"/>
              </p:cNvSpPr>
              <p:nvPr/>
            </p:nvSpPr>
            <p:spPr bwMode="auto">
              <a:xfrm>
                <a:off x="2687" y="296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00" name="Rectangle 3017"/>
              <p:cNvSpPr>
                <a:spLocks noChangeArrowheads="1"/>
              </p:cNvSpPr>
              <p:nvPr/>
            </p:nvSpPr>
            <p:spPr bwMode="auto">
              <a:xfrm>
                <a:off x="2675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01" name="Rectangle 3018"/>
              <p:cNvSpPr>
                <a:spLocks noChangeArrowheads="1"/>
              </p:cNvSpPr>
              <p:nvPr/>
            </p:nvSpPr>
            <p:spPr bwMode="auto">
              <a:xfrm>
                <a:off x="2678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20" name="Group 3220"/>
            <p:cNvGrpSpPr>
              <a:grpSpLocks/>
            </p:cNvGrpSpPr>
            <p:nvPr/>
          </p:nvGrpSpPr>
          <p:grpSpPr bwMode="auto">
            <a:xfrm>
              <a:off x="2675" y="2887"/>
              <a:ext cx="128" cy="433"/>
              <a:chOff x="2675" y="2887"/>
              <a:chExt cx="128" cy="433"/>
            </a:xfrm>
          </p:grpSpPr>
          <p:sp>
            <p:nvSpPr>
              <p:cNvPr id="3802" name="Rectangle 3020"/>
              <p:cNvSpPr>
                <a:spLocks noChangeArrowheads="1"/>
              </p:cNvSpPr>
              <p:nvPr/>
            </p:nvSpPr>
            <p:spPr bwMode="auto">
              <a:xfrm>
                <a:off x="2681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03" name="Rectangle 3021"/>
              <p:cNvSpPr>
                <a:spLocks noChangeArrowheads="1"/>
              </p:cNvSpPr>
              <p:nvPr/>
            </p:nvSpPr>
            <p:spPr bwMode="auto">
              <a:xfrm>
                <a:off x="2684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04" name="Rectangle 3022"/>
              <p:cNvSpPr>
                <a:spLocks noChangeArrowheads="1"/>
              </p:cNvSpPr>
              <p:nvPr/>
            </p:nvSpPr>
            <p:spPr bwMode="auto">
              <a:xfrm>
                <a:off x="2687" y="295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05" name="Rectangle 3023"/>
              <p:cNvSpPr>
                <a:spLocks noChangeArrowheads="1"/>
              </p:cNvSpPr>
              <p:nvPr/>
            </p:nvSpPr>
            <p:spPr bwMode="auto">
              <a:xfrm>
                <a:off x="2691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06" name="Rectangle 3024"/>
              <p:cNvSpPr>
                <a:spLocks noChangeArrowheads="1"/>
              </p:cNvSpPr>
              <p:nvPr/>
            </p:nvSpPr>
            <p:spPr bwMode="auto">
              <a:xfrm>
                <a:off x="2694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07" name="Rectangle 3025"/>
              <p:cNvSpPr>
                <a:spLocks noChangeArrowheads="1"/>
              </p:cNvSpPr>
              <p:nvPr/>
            </p:nvSpPr>
            <p:spPr bwMode="auto">
              <a:xfrm>
                <a:off x="2678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08" name="Rectangle 3026"/>
              <p:cNvSpPr>
                <a:spLocks noChangeArrowheads="1"/>
              </p:cNvSpPr>
              <p:nvPr/>
            </p:nvSpPr>
            <p:spPr bwMode="auto">
              <a:xfrm>
                <a:off x="2681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09" name="Rectangle 3027"/>
              <p:cNvSpPr>
                <a:spLocks noChangeArrowheads="1"/>
              </p:cNvSpPr>
              <p:nvPr/>
            </p:nvSpPr>
            <p:spPr bwMode="auto">
              <a:xfrm>
                <a:off x="2684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10" name="Rectangle 3028"/>
              <p:cNvSpPr>
                <a:spLocks noChangeArrowheads="1"/>
              </p:cNvSpPr>
              <p:nvPr/>
            </p:nvSpPr>
            <p:spPr bwMode="auto">
              <a:xfrm>
                <a:off x="2687" y="294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11" name="Rectangle 3029"/>
              <p:cNvSpPr>
                <a:spLocks noChangeArrowheads="1"/>
              </p:cNvSpPr>
              <p:nvPr/>
            </p:nvSpPr>
            <p:spPr bwMode="auto">
              <a:xfrm>
                <a:off x="2691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12" name="Rectangle 3030"/>
              <p:cNvSpPr>
                <a:spLocks noChangeArrowheads="1"/>
              </p:cNvSpPr>
              <p:nvPr/>
            </p:nvSpPr>
            <p:spPr bwMode="auto">
              <a:xfrm>
                <a:off x="2694" y="29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13" name="Rectangle 3031"/>
              <p:cNvSpPr>
                <a:spLocks noChangeArrowheads="1"/>
              </p:cNvSpPr>
              <p:nvPr/>
            </p:nvSpPr>
            <p:spPr bwMode="auto">
              <a:xfrm>
                <a:off x="2684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14" name="Rectangle 3032"/>
              <p:cNvSpPr>
                <a:spLocks noChangeArrowheads="1"/>
              </p:cNvSpPr>
              <p:nvPr/>
            </p:nvSpPr>
            <p:spPr bwMode="auto">
              <a:xfrm>
                <a:off x="2687" y="293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15" name="Rectangle 3033"/>
              <p:cNvSpPr>
                <a:spLocks noChangeArrowheads="1"/>
              </p:cNvSpPr>
              <p:nvPr/>
            </p:nvSpPr>
            <p:spPr bwMode="auto">
              <a:xfrm>
                <a:off x="2691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16" name="Rectangle 3034"/>
              <p:cNvSpPr>
                <a:spLocks noChangeArrowheads="1"/>
              </p:cNvSpPr>
              <p:nvPr/>
            </p:nvSpPr>
            <p:spPr bwMode="auto">
              <a:xfrm>
                <a:off x="2678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17" name="Rectangle 3035"/>
              <p:cNvSpPr>
                <a:spLocks noChangeArrowheads="1"/>
              </p:cNvSpPr>
              <p:nvPr/>
            </p:nvSpPr>
            <p:spPr bwMode="auto">
              <a:xfrm>
                <a:off x="2681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18" name="Rectangle 3036"/>
              <p:cNvSpPr>
                <a:spLocks noChangeArrowheads="1"/>
              </p:cNvSpPr>
              <p:nvPr/>
            </p:nvSpPr>
            <p:spPr bwMode="auto">
              <a:xfrm>
                <a:off x="2675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19" name="Rectangle 3037"/>
              <p:cNvSpPr>
                <a:spLocks noChangeArrowheads="1"/>
              </p:cNvSpPr>
              <p:nvPr/>
            </p:nvSpPr>
            <p:spPr bwMode="auto">
              <a:xfrm>
                <a:off x="2678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20" name="Rectangle 3038"/>
              <p:cNvSpPr>
                <a:spLocks noChangeArrowheads="1"/>
              </p:cNvSpPr>
              <p:nvPr/>
            </p:nvSpPr>
            <p:spPr bwMode="auto">
              <a:xfrm>
                <a:off x="2681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21" name="Rectangle 3039"/>
              <p:cNvSpPr>
                <a:spLocks noChangeArrowheads="1"/>
              </p:cNvSpPr>
              <p:nvPr/>
            </p:nvSpPr>
            <p:spPr bwMode="auto">
              <a:xfrm>
                <a:off x="2684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22" name="Rectangle 3040"/>
              <p:cNvSpPr>
                <a:spLocks noChangeArrowheads="1"/>
              </p:cNvSpPr>
              <p:nvPr/>
            </p:nvSpPr>
            <p:spPr bwMode="auto">
              <a:xfrm>
                <a:off x="2687" y="293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23" name="Rectangle 3041"/>
              <p:cNvSpPr>
                <a:spLocks noChangeArrowheads="1"/>
              </p:cNvSpPr>
              <p:nvPr/>
            </p:nvSpPr>
            <p:spPr bwMode="auto">
              <a:xfrm>
                <a:off x="2691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24" name="Rectangle 3042"/>
              <p:cNvSpPr>
                <a:spLocks noChangeArrowheads="1"/>
              </p:cNvSpPr>
              <p:nvPr/>
            </p:nvSpPr>
            <p:spPr bwMode="auto">
              <a:xfrm>
                <a:off x="2694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25" name="Rectangle 3043"/>
              <p:cNvSpPr>
                <a:spLocks noChangeArrowheads="1"/>
              </p:cNvSpPr>
              <p:nvPr/>
            </p:nvSpPr>
            <p:spPr bwMode="auto">
              <a:xfrm>
                <a:off x="2678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26" name="Rectangle 3044"/>
              <p:cNvSpPr>
                <a:spLocks noChangeArrowheads="1"/>
              </p:cNvSpPr>
              <p:nvPr/>
            </p:nvSpPr>
            <p:spPr bwMode="auto">
              <a:xfrm>
                <a:off x="2681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27" name="Rectangle 3045"/>
              <p:cNvSpPr>
                <a:spLocks noChangeArrowheads="1"/>
              </p:cNvSpPr>
              <p:nvPr/>
            </p:nvSpPr>
            <p:spPr bwMode="auto">
              <a:xfrm>
                <a:off x="2691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28" name="Rectangle 3046"/>
              <p:cNvSpPr>
                <a:spLocks noChangeArrowheads="1"/>
              </p:cNvSpPr>
              <p:nvPr/>
            </p:nvSpPr>
            <p:spPr bwMode="auto">
              <a:xfrm>
                <a:off x="2675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29" name="Rectangle 3047"/>
              <p:cNvSpPr>
                <a:spLocks noChangeArrowheads="1"/>
              </p:cNvSpPr>
              <p:nvPr/>
            </p:nvSpPr>
            <p:spPr bwMode="auto">
              <a:xfrm>
                <a:off x="2684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30" name="Rectangle 3048"/>
              <p:cNvSpPr>
                <a:spLocks noChangeArrowheads="1"/>
              </p:cNvSpPr>
              <p:nvPr/>
            </p:nvSpPr>
            <p:spPr bwMode="auto">
              <a:xfrm>
                <a:off x="2694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31" name="Rectangle 3049"/>
              <p:cNvSpPr>
                <a:spLocks noChangeArrowheads="1"/>
              </p:cNvSpPr>
              <p:nvPr/>
            </p:nvSpPr>
            <p:spPr bwMode="auto">
              <a:xfrm>
                <a:off x="2675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32" name="Rectangle 3050"/>
              <p:cNvSpPr>
                <a:spLocks noChangeArrowheads="1"/>
              </p:cNvSpPr>
              <p:nvPr/>
            </p:nvSpPr>
            <p:spPr bwMode="auto">
              <a:xfrm>
                <a:off x="2684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33" name="Rectangle 3051"/>
              <p:cNvSpPr>
                <a:spLocks noChangeArrowheads="1"/>
              </p:cNvSpPr>
              <p:nvPr/>
            </p:nvSpPr>
            <p:spPr bwMode="auto">
              <a:xfrm>
                <a:off x="2694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34" name="Rectangle 3052"/>
              <p:cNvSpPr>
                <a:spLocks noChangeArrowheads="1"/>
              </p:cNvSpPr>
              <p:nvPr/>
            </p:nvSpPr>
            <p:spPr bwMode="auto">
              <a:xfrm>
                <a:off x="2675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35" name="Rectangle 3053"/>
              <p:cNvSpPr>
                <a:spLocks noChangeArrowheads="1"/>
              </p:cNvSpPr>
              <p:nvPr/>
            </p:nvSpPr>
            <p:spPr bwMode="auto">
              <a:xfrm>
                <a:off x="2684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36" name="Rectangle 3054"/>
              <p:cNvSpPr>
                <a:spLocks noChangeArrowheads="1"/>
              </p:cNvSpPr>
              <p:nvPr/>
            </p:nvSpPr>
            <p:spPr bwMode="auto">
              <a:xfrm>
                <a:off x="2694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37" name="Rectangle 3055"/>
              <p:cNvSpPr>
                <a:spLocks noChangeArrowheads="1"/>
              </p:cNvSpPr>
              <p:nvPr/>
            </p:nvSpPr>
            <p:spPr bwMode="auto">
              <a:xfrm>
                <a:off x="2678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38" name="Rectangle 3056"/>
              <p:cNvSpPr>
                <a:spLocks noChangeArrowheads="1"/>
              </p:cNvSpPr>
              <p:nvPr/>
            </p:nvSpPr>
            <p:spPr bwMode="auto">
              <a:xfrm>
                <a:off x="2687" y="291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39" name="Rectangle 3057"/>
              <p:cNvSpPr>
                <a:spLocks noChangeArrowheads="1"/>
              </p:cNvSpPr>
              <p:nvPr/>
            </p:nvSpPr>
            <p:spPr bwMode="auto">
              <a:xfrm>
                <a:off x="2691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40" name="Rectangle 3058"/>
              <p:cNvSpPr>
                <a:spLocks noChangeArrowheads="1"/>
              </p:cNvSpPr>
              <p:nvPr/>
            </p:nvSpPr>
            <p:spPr bwMode="auto">
              <a:xfrm>
                <a:off x="2678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41" name="Rectangle 3059"/>
              <p:cNvSpPr>
                <a:spLocks noChangeArrowheads="1"/>
              </p:cNvSpPr>
              <p:nvPr/>
            </p:nvSpPr>
            <p:spPr bwMode="auto">
              <a:xfrm>
                <a:off x="2681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42" name="Rectangle 3060"/>
              <p:cNvSpPr>
                <a:spLocks noChangeArrowheads="1"/>
              </p:cNvSpPr>
              <p:nvPr/>
            </p:nvSpPr>
            <p:spPr bwMode="auto">
              <a:xfrm>
                <a:off x="2684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43" name="Rectangle 3061"/>
              <p:cNvSpPr>
                <a:spLocks noChangeArrowheads="1"/>
              </p:cNvSpPr>
              <p:nvPr/>
            </p:nvSpPr>
            <p:spPr bwMode="auto">
              <a:xfrm>
                <a:off x="2687" y="290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44" name="Rectangle 3062"/>
              <p:cNvSpPr>
                <a:spLocks noChangeArrowheads="1"/>
              </p:cNvSpPr>
              <p:nvPr/>
            </p:nvSpPr>
            <p:spPr bwMode="auto">
              <a:xfrm>
                <a:off x="2691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45" name="Rectangle 3063"/>
              <p:cNvSpPr>
                <a:spLocks noChangeArrowheads="1"/>
              </p:cNvSpPr>
              <p:nvPr/>
            </p:nvSpPr>
            <p:spPr bwMode="auto">
              <a:xfrm>
                <a:off x="2675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46" name="Rectangle 3064"/>
              <p:cNvSpPr>
                <a:spLocks noChangeArrowheads="1"/>
              </p:cNvSpPr>
              <p:nvPr/>
            </p:nvSpPr>
            <p:spPr bwMode="auto">
              <a:xfrm>
                <a:off x="2694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47" name="Rectangle 3065"/>
              <p:cNvSpPr>
                <a:spLocks noChangeArrowheads="1"/>
              </p:cNvSpPr>
              <p:nvPr/>
            </p:nvSpPr>
            <p:spPr bwMode="auto">
              <a:xfrm>
                <a:off x="2675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48" name="Rectangle 3066"/>
              <p:cNvSpPr>
                <a:spLocks noChangeArrowheads="1"/>
              </p:cNvSpPr>
              <p:nvPr/>
            </p:nvSpPr>
            <p:spPr bwMode="auto">
              <a:xfrm>
                <a:off x="2694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49" name="Rectangle 3067"/>
              <p:cNvSpPr>
                <a:spLocks noChangeArrowheads="1"/>
              </p:cNvSpPr>
              <p:nvPr/>
            </p:nvSpPr>
            <p:spPr bwMode="auto">
              <a:xfrm>
                <a:off x="2675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50" name="Rectangle 3068"/>
              <p:cNvSpPr>
                <a:spLocks noChangeArrowheads="1"/>
              </p:cNvSpPr>
              <p:nvPr/>
            </p:nvSpPr>
            <p:spPr bwMode="auto">
              <a:xfrm>
                <a:off x="2694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51" name="Rectangle 3069"/>
              <p:cNvSpPr>
                <a:spLocks noChangeArrowheads="1"/>
              </p:cNvSpPr>
              <p:nvPr/>
            </p:nvSpPr>
            <p:spPr bwMode="auto">
              <a:xfrm>
                <a:off x="2675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52" name="Rectangle 3070"/>
              <p:cNvSpPr>
                <a:spLocks noChangeArrowheads="1"/>
              </p:cNvSpPr>
              <p:nvPr/>
            </p:nvSpPr>
            <p:spPr bwMode="auto">
              <a:xfrm>
                <a:off x="2694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53" name="Rectangle 3071"/>
              <p:cNvSpPr>
                <a:spLocks noChangeArrowheads="1"/>
              </p:cNvSpPr>
              <p:nvPr/>
            </p:nvSpPr>
            <p:spPr bwMode="auto">
              <a:xfrm>
                <a:off x="2678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54" name="Rectangle 3072"/>
              <p:cNvSpPr>
                <a:spLocks noChangeArrowheads="1"/>
              </p:cNvSpPr>
              <p:nvPr/>
            </p:nvSpPr>
            <p:spPr bwMode="auto">
              <a:xfrm>
                <a:off x="2681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55" name="Rectangle 3073"/>
              <p:cNvSpPr>
                <a:spLocks noChangeArrowheads="1"/>
              </p:cNvSpPr>
              <p:nvPr/>
            </p:nvSpPr>
            <p:spPr bwMode="auto">
              <a:xfrm>
                <a:off x="2684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56" name="Rectangle 3074"/>
              <p:cNvSpPr>
                <a:spLocks noChangeArrowheads="1"/>
              </p:cNvSpPr>
              <p:nvPr/>
            </p:nvSpPr>
            <p:spPr bwMode="auto">
              <a:xfrm>
                <a:off x="2687" y="288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57" name="Rectangle 3075"/>
              <p:cNvSpPr>
                <a:spLocks noChangeArrowheads="1"/>
              </p:cNvSpPr>
              <p:nvPr/>
            </p:nvSpPr>
            <p:spPr bwMode="auto">
              <a:xfrm>
                <a:off x="2691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58" name="Rectangle 3076"/>
              <p:cNvSpPr>
                <a:spLocks noChangeArrowheads="1"/>
              </p:cNvSpPr>
              <p:nvPr/>
            </p:nvSpPr>
            <p:spPr bwMode="auto">
              <a:xfrm>
                <a:off x="2775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59" name="Rectangle 3077"/>
              <p:cNvSpPr>
                <a:spLocks noChangeArrowheads="1"/>
              </p:cNvSpPr>
              <p:nvPr/>
            </p:nvSpPr>
            <p:spPr bwMode="auto">
              <a:xfrm>
                <a:off x="2778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60" name="Rectangle 3078"/>
              <p:cNvSpPr>
                <a:spLocks noChangeArrowheads="1"/>
              </p:cNvSpPr>
              <p:nvPr/>
            </p:nvSpPr>
            <p:spPr bwMode="auto">
              <a:xfrm>
                <a:off x="2781" y="331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61" name="Rectangle 3079"/>
              <p:cNvSpPr>
                <a:spLocks noChangeArrowheads="1"/>
              </p:cNvSpPr>
              <p:nvPr/>
            </p:nvSpPr>
            <p:spPr bwMode="auto">
              <a:xfrm>
                <a:off x="2785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62" name="Rectangle 3080"/>
              <p:cNvSpPr>
                <a:spLocks noChangeArrowheads="1"/>
              </p:cNvSpPr>
              <p:nvPr/>
            </p:nvSpPr>
            <p:spPr bwMode="auto">
              <a:xfrm>
                <a:off x="2788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63" name="Rectangle 3081"/>
              <p:cNvSpPr>
                <a:spLocks noChangeArrowheads="1"/>
              </p:cNvSpPr>
              <p:nvPr/>
            </p:nvSpPr>
            <p:spPr bwMode="auto">
              <a:xfrm>
                <a:off x="2791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64" name="Rectangle 3082"/>
              <p:cNvSpPr>
                <a:spLocks noChangeArrowheads="1"/>
              </p:cNvSpPr>
              <p:nvPr/>
            </p:nvSpPr>
            <p:spPr bwMode="auto">
              <a:xfrm>
                <a:off x="2794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65" name="Rectangle 3083"/>
              <p:cNvSpPr>
                <a:spLocks noChangeArrowheads="1"/>
              </p:cNvSpPr>
              <p:nvPr/>
            </p:nvSpPr>
            <p:spPr bwMode="auto">
              <a:xfrm>
                <a:off x="2775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66" name="Rectangle 3084"/>
              <p:cNvSpPr>
                <a:spLocks noChangeArrowheads="1"/>
              </p:cNvSpPr>
              <p:nvPr/>
            </p:nvSpPr>
            <p:spPr bwMode="auto">
              <a:xfrm>
                <a:off x="2794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67" name="Rectangle 3085"/>
              <p:cNvSpPr>
                <a:spLocks noChangeArrowheads="1"/>
              </p:cNvSpPr>
              <p:nvPr/>
            </p:nvSpPr>
            <p:spPr bwMode="auto">
              <a:xfrm>
                <a:off x="2775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68" name="Rectangle 3086"/>
              <p:cNvSpPr>
                <a:spLocks noChangeArrowheads="1"/>
              </p:cNvSpPr>
              <p:nvPr/>
            </p:nvSpPr>
            <p:spPr bwMode="auto">
              <a:xfrm>
                <a:off x="2794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69" name="Rectangle 3087"/>
              <p:cNvSpPr>
                <a:spLocks noChangeArrowheads="1"/>
              </p:cNvSpPr>
              <p:nvPr/>
            </p:nvSpPr>
            <p:spPr bwMode="auto">
              <a:xfrm>
                <a:off x="2778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70" name="Rectangle 3088"/>
              <p:cNvSpPr>
                <a:spLocks noChangeArrowheads="1"/>
              </p:cNvSpPr>
              <p:nvPr/>
            </p:nvSpPr>
            <p:spPr bwMode="auto">
              <a:xfrm>
                <a:off x="2791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71" name="Rectangle 3089"/>
              <p:cNvSpPr>
                <a:spLocks noChangeArrowheads="1"/>
              </p:cNvSpPr>
              <p:nvPr/>
            </p:nvSpPr>
            <p:spPr bwMode="auto">
              <a:xfrm>
                <a:off x="2781" y="330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72" name="Rectangle 3090"/>
              <p:cNvSpPr>
                <a:spLocks noChangeArrowheads="1"/>
              </p:cNvSpPr>
              <p:nvPr/>
            </p:nvSpPr>
            <p:spPr bwMode="auto">
              <a:xfrm>
                <a:off x="2785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73" name="Rectangle 3091"/>
              <p:cNvSpPr>
                <a:spLocks noChangeArrowheads="1"/>
              </p:cNvSpPr>
              <p:nvPr/>
            </p:nvSpPr>
            <p:spPr bwMode="auto">
              <a:xfrm>
                <a:off x="2788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74" name="Rectangle 3092"/>
              <p:cNvSpPr>
                <a:spLocks noChangeArrowheads="1"/>
              </p:cNvSpPr>
              <p:nvPr/>
            </p:nvSpPr>
            <p:spPr bwMode="auto">
              <a:xfrm>
                <a:off x="2781" y="329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75" name="Rectangle 3093"/>
              <p:cNvSpPr>
                <a:spLocks noChangeArrowheads="1"/>
              </p:cNvSpPr>
              <p:nvPr/>
            </p:nvSpPr>
            <p:spPr bwMode="auto">
              <a:xfrm>
                <a:off x="2794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76" name="Rectangle 3094"/>
              <p:cNvSpPr>
                <a:spLocks noChangeArrowheads="1"/>
              </p:cNvSpPr>
              <p:nvPr/>
            </p:nvSpPr>
            <p:spPr bwMode="auto">
              <a:xfrm>
                <a:off x="2785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77" name="Rectangle 3095"/>
              <p:cNvSpPr>
                <a:spLocks noChangeArrowheads="1"/>
              </p:cNvSpPr>
              <p:nvPr/>
            </p:nvSpPr>
            <p:spPr bwMode="auto">
              <a:xfrm>
                <a:off x="2791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78" name="Rectangle 3096"/>
              <p:cNvSpPr>
                <a:spLocks noChangeArrowheads="1"/>
              </p:cNvSpPr>
              <p:nvPr/>
            </p:nvSpPr>
            <p:spPr bwMode="auto">
              <a:xfrm>
                <a:off x="2788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79" name="Rectangle 3097"/>
              <p:cNvSpPr>
                <a:spLocks noChangeArrowheads="1"/>
              </p:cNvSpPr>
              <p:nvPr/>
            </p:nvSpPr>
            <p:spPr bwMode="auto">
              <a:xfrm>
                <a:off x="2785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80" name="Rectangle 3098"/>
              <p:cNvSpPr>
                <a:spLocks noChangeArrowheads="1"/>
              </p:cNvSpPr>
              <p:nvPr/>
            </p:nvSpPr>
            <p:spPr bwMode="auto">
              <a:xfrm>
                <a:off x="2791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81" name="Rectangle 3099"/>
              <p:cNvSpPr>
                <a:spLocks noChangeArrowheads="1"/>
              </p:cNvSpPr>
              <p:nvPr/>
            </p:nvSpPr>
            <p:spPr bwMode="auto">
              <a:xfrm>
                <a:off x="2781" y="328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82" name="Rectangle 3100"/>
              <p:cNvSpPr>
                <a:spLocks noChangeArrowheads="1"/>
              </p:cNvSpPr>
              <p:nvPr/>
            </p:nvSpPr>
            <p:spPr bwMode="auto">
              <a:xfrm>
                <a:off x="2794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83" name="Rectangle 3101"/>
              <p:cNvSpPr>
                <a:spLocks noChangeArrowheads="1"/>
              </p:cNvSpPr>
              <p:nvPr/>
            </p:nvSpPr>
            <p:spPr bwMode="auto">
              <a:xfrm>
                <a:off x="2781" y="327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84" name="Rectangle 3102"/>
              <p:cNvSpPr>
                <a:spLocks noChangeArrowheads="1"/>
              </p:cNvSpPr>
              <p:nvPr/>
            </p:nvSpPr>
            <p:spPr bwMode="auto">
              <a:xfrm>
                <a:off x="2785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85" name="Rectangle 3103"/>
              <p:cNvSpPr>
                <a:spLocks noChangeArrowheads="1"/>
              </p:cNvSpPr>
              <p:nvPr/>
            </p:nvSpPr>
            <p:spPr bwMode="auto">
              <a:xfrm>
                <a:off x="2788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86" name="Rectangle 3104"/>
              <p:cNvSpPr>
                <a:spLocks noChangeArrowheads="1"/>
              </p:cNvSpPr>
              <p:nvPr/>
            </p:nvSpPr>
            <p:spPr bwMode="auto">
              <a:xfrm>
                <a:off x="2791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87" name="Rectangle 3105"/>
              <p:cNvSpPr>
                <a:spLocks noChangeArrowheads="1"/>
              </p:cNvSpPr>
              <p:nvPr/>
            </p:nvSpPr>
            <p:spPr bwMode="auto">
              <a:xfrm>
                <a:off x="2794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88" name="Rectangle 3106"/>
              <p:cNvSpPr>
                <a:spLocks noChangeArrowheads="1"/>
              </p:cNvSpPr>
              <p:nvPr/>
            </p:nvSpPr>
            <p:spPr bwMode="auto">
              <a:xfrm>
                <a:off x="2797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89" name="Rectangle 3107"/>
              <p:cNvSpPr>
                <a:spLocks noChangeArrowheads="1"/>
              </p:cNvSpPr>
              <p:nvPr/>
            </p:nvSpPr>
            <p:spPr bwMode="auto">
              <a:xfrm>
                <a:off x="2800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90" name="Rectangle 3108"/>
              <p:cNvSpPr>
                <a:spLocks noChangeArrowheads="1"/>
              </p:cNvSpPr>
              <p:nvPr/>
            </p:nvSpPr>
            <p:spPr bwMode="auto">
              <a:xfrm>
                <a:off x="2781" y="326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91" name="Rectangle 3109"/>
              <p:cNvSpPr>
                <a:spLocks noChangeArrowheads="1"/>
              </p:cNvSpPr>
              <p:nvPr/>
            </p:nvSpPr>
            <p:spPr bwMode="auto">
              <a:xfrm>
                <a:off x="2794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92" name="Rectangle 3110"/>
              <p:cNvSpPr>
                <a:spLocks noChangeArrowheads="1"/>
              </p:cNvSpPr>
              <p:nvPr/>
            </p:nvSpPr>
            <p:spPr bwMode="auto">
              <a:xfrm>
                <a:off x="2781" y="326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93" name="Rectangle 3111"/>
              <p:cNvSpPr>
                <a:spLocks noChangeArrowheads="1"/>
              </p:cNvSpPr>
              <p:nvPr/>
            </p:nvSpPr>
            <p:spPr bwMode="auto">
              <a:xfrm>
                <a:off x="2794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94" name="Rectangle 3112"/>
              <p:cNvSpPr>
                <a:spLocks noChangeArrowheads="1"/>
              </p:cNvSpPr>
              <p:nvPr/>
            </p:nvSpPr>
            <p:spPr bwMode="auto">
              <a:xfrm>
                <a:off x="2785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95" name="Rectangle 3113"/>
              <p:cNvSpPr>
                <a:spLocks noChangeArrowheads="1"/>
              </p:cNvSpPr>
              <p:nvPr/>
            </p:nvSpPr>
            <p:spPr bwMode="auto">
              <a:xfrm>
                <a:off x="2788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96" name="Rectangle 3114"/>
              <p:cNvSpPr>
                <a:spLocks noChangeArrowheads="1"/>
              </p:cNvSpPr>
              <p:nvPr/>
            </p:nvSpPr>
            <p:spPr bwMode="auto">
              <a:xfrm>
                <a:off x="2791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97" name="Rectangle 3115"/>
              <p:cNvSpPr>
                <a:spLocks noChangeArrowheads="1"/>
              </p:cNvSpPr>
              <p:nvPr/>
            </p:nvSpPr>
            <p:spPr bwMode="auto">
              <a:xfrm>
                <a:off x="2791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98" name="Rectangle 3116"/>
              <p:cNvSpPr>
                <a:spLocks noChangeArrowheads="1"/>
              </p:cNvSpPr>
              <p:nvPr/>
            </p:nvSpPr>
            <p:spPr bwMode="auto">
              <a:xfrm>
                <a:off x="2794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99" name="Rectangle 3117"/>
              <p:cNvSpPr>
                <a:spLocks noChangeArrowheads="1"/>
              </p:cNvSpPr>
              <p:nvPr/>
            </p:nvSpPr>
            <p:spPr bwMode="auto">
              <a:xfrm>
                <a:off x="2781" y="325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00" name="Rectangle 3118"/>
              <p:cNvSpPr>
                <a:spLocks noChangeArrowheads="1"/>
              </p:cNvSpPr>
              <p:nvPr/>
            </p:nvSpPr>
            <p:spPr bwMode="auto">
              <a:xfrm>
                <a:off x="2788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01" name="Rectangle 3119"/>
              <p:cNvSpPr>
                <a:spLocks noChangeArrowheads="1"/>
              </p:cNvSpPr>
              <p:nvPr/>
            </p:nvSpPr>
            <p:spPr bwMode="auto">
              <a:xfrm>
                <a:off x="2794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02" name="Rectangle 3120"/>
              <p:cNvSpPr>
                <a:spLocks noChangeArrowheads="1"/>
              </p:cNvSpPr>
              <p:nvPr/>
            </p:nvSpPr>
            <p:spPr bwMode="auto">
              <a:xfrm>
                <a:off x="2781" y="324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03" name="Rectangle 3121"/>
              <p:cNvSpPr>
                <a:spLocks noChangeArrowheads="1"/>
              </p:cNvSpPr>
              <p:nvPr/>
            </p:nvSpPr>
            <p:spPr bwMode="auto">
              <a:xfrm>
                <a:off x="2788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04" name="Rectangle 3122"/>
              <p:cNvSpPr>
                <a:spLocks noChangeArrowheads="1"/>
              </p:cNvSpPr>
              <p:nvPr/>
            </p:nvSpPr>
            <p:spPr bwMode="auto">
              <a:xfrm>
                <a:off x="2794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05" name="Rectangle 3123"/>
              <p:cNvSpPr>
                <a:spLocks noChangeArrowheads="1"/>
              </p:cNvSpPr>
              <p:nvPr/>
            </p:nvSpPr>
            <p:spPr bwMode="auto">
              <a:xfrm>
                <a:off x="2781" y="324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06" name="Rectangle 3124"/>
              <p:cNvSpPr>
                <a:spLocks noChangeArrowheads="1"/>
              </p:cNvSpPr>
              <p:nvPr/>
            </p:nvSpPr>
            <p:spPr bwMode="auto">
              <a:xfrm>
                <a:off x="2785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07" name="Rectangle 3125"/>
              <p:cNvSpPr>
                <a:spLocks noChangeArrowheads="1"/>
              </p:cNvSpPr>
              <p:nvPr/>
            </p:nvSpPr>
            <p:spPr bwMode="auto">
              <a:xfrm>
                <a:off x="2788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08" name="Rectangle 3126"/>
              <p:cNvSpPr>
                <a:spLocks noChangeArrowheads="1"/>
              </p:cNvSpPr>
              <p:nvPr/>
            </p:nvSpPr>
            <p:spPr bwMode="auto">
              <a:xfrm>
                <a:off x="2791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09" name="Rectangle 3127"/>
              <p:cNvSpPr>
                <a:spLocks noChangeArrowheads="1"/>
              </p:cNvSpPr>
              <p:nvPr/>
            </p:nvSpPr>
            <p:spPr bwMode="auto">
              <a:xfrm>
                <a:off x="2794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10" name="Rectangle 3128"/>
              <p:cNvSpPr>
                <a:spLocks noChangeArrowheads="1"/>
              </p:cNvSpPr>
              <p:nvPr/>
            </p:nvSpPr>
            <p:spPr bwMode="auto">
              <a:xfrm>
                <a:off x="2781" y="323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11" name="Rectangle 3129"/>
              <p:cNvSpPr>
                <a:spLocks noChangeArrowheads="1"/>
              </p:cNvSpPr>
              <p:nvPr/>
            </p:nvSpPr>
            <p:spPr bwMode="auto">
              <a:xfrm>
                <a:off x="2775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12" name="Rectangle 3130"/>
              <p:cNvSpPr>
                <a:spLocks noChangeArrowheads="1"/>
              </p:cNvSpPr>
              <p:nvPr/>
            </p:nvSpPr>
            <p:spPr bwMode="auto">
              <a:xfrm>
                <a:off x="2778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13" name="Rectangle 3131"/>
              <p:cNvSpPr>
                <a:spLocks noChangeArrowheads="1"/>
              </p:cNvSpPr>
              <p:nvPr/>
            </p:nvSpPr>
            <p:spPr bwMode="auto">
              <a:xfrm>
                <a:off x="2781" y="323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14" name="Rectangle 3132"/>
              <p:cNvSpPr>
                <a:spLocks noChangeArrowheads="1"/>
              </p:cNvSpPr>
              <p:nvPr/>
            </p:nvSpPr>
            <p:spPr bwMode="auto">
              <a:xfrm>
                <a:off x="2785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15" name="Rectangle 3133"/>
              <p:cNvSpPr>
                <a:spLocks noChangeArrowheads="1"/>
              </p:cNvSpPr>
              <p:nvPr/>
            </p:nvSpPr>
            <p:spPr bwMode="auto">
              <a:xfrm>
                <a:off x="2788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16" name="Rectangle 3134"/>
              <p:cNvSpPr>
                <a:spLocks noChangeArrowheads="1"/>
              </p:cNvSpPr>
              <p:nvPr/>
            </p:nvSpPr>
            <p:spPr bwMode="auto">
              <a:xfrm>
                <a:off x="2791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17" name="Rectangle 3135"/>
              <p:cNvSpPr>
                <a:spLocks noChangeArrowheads="1"/>
              </p:cNvSpPr>
              <p:nvPr/>
            </p:nvSpPr>
            <p:spPr bwMode="auto">
              <a:xfrm>
                <a:off x="2794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18" name="Rectangle 3136"/>
              <p:cNvSpPr>
                <a:spLocks noChangeArrowheads="1"/>
              </p:cNvSpPr>
              <p:nvPr/>
            </p:nvSpPr>
            <p:spPr bwMode="auto">
              <a:xfrm>
                <a:off x="2781" y="323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19" name="Rectangle 3137"/>
              <p:cNvSpPr>
                <a:spLocks noChangeArrowheads="1"/>
              </p:cNvSpPr>
              <p:nvPr/>
            </p:nvSpPr>
            <p:spPr bwMode="auto">
              <a:xfrm>
                <a:off x="2794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20" name="Rectangle 3138"/>
              <p:cNvSpPr>
                <a:spLocks noChangeArrowheads="1"/>
              </p:cNvSpPr>
              <p:nvPr/>
            </p:nvSpPr>
            <p:spPr bwMode="auto">
              <a:xfrm>
                <a:off x="2775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21" name="Rectangle 3139"/>
              <p:cNvSpPr>
                <a:spLocks noChangeArrowheads="1"/>
              </p:cNvSpPr>
              <p:nvPr/>
            </p:nvSpPr>
            <p:spPr bwMode="auto">
              <a:xfrm>
                <a:off x="2781" y="322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22" name="Rectangle 3140"/>
              <p:cNvSpPr>
                <a:spLocks noChangeArrowheads="1"/>
              </p:cNvSpPr>
              <p:nvPr/>
            </p:nvSpPr>
            <p:spPr bwMode="auto">
              <a:xfrm>
                <a:off x="2785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23" name="Rectangle 3141"/>
              <p:cNvSpPr>
                <a:spLocks noChangeArrowheads="1"/>
              </p:cNvSpPr>
              <p:nvPr/>
            </p:nvSpPr>
            <p:spPr bwMode="auto">
              <a:xfrm>
                <a:off x="2788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24" name="Rectangle 3142"/>
              <p:cNvSpPr>
                <a:spLocks noChangeArrowheads="1"/>
              </p:cNvSpPr>
              <p:nvPr/>
            </p:nvSpPr>
            <p:spPr bwMode="auto">
              <a:xfrm>
                <a:off x="2791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25" name="Rectangle 3143"/>
              <p:cNvSpPr>
                <a:spLocks noChangeArrowheads="1"/>
              </p:cNvSpPr>
              <p:nvPr/>
            </p:nvSpPr>
            <p:spPr bwMode="auto">
              <a:xfrm>
                <a:off x="2794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26" name="Rectangle 3144"/>
              <p:cNvSpPr>
                <a:spLocks noChangeArrowheads="1"/>
              </p:cNvSpPr>
              <p:nvPr/>
            </p:nvSpPr>
            <p:spPr bwMode="auto">
              <a:xfrm>
                <a:off x="2785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27" name="Rectangle 3145"/>
              <p:cNvSpPr>
                <a:spLocks noChangeArrowheads="1"/>
              </p:cNvSpPr>
              <p:nvPr/>
            </p:nvSpPr>
            <p:spPr bwMode="auto">
              <a:xfrm>
                <a:off x="2788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28" name="Rectangle 3146"/>
              <p:cNvSpPr>
                <a:spLocks noChangeArrowheads="1"/>
              </p:cNvSpPr>
              <p:nvPr/>
            </p:nvSpPr>
            <p:spPr bwMode="auto">
              <a:xfrm>
                <a:off x="2791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29" name="Rectangle 3147"/>
              <p:cNvSpPr>
                <a:spLocks noChangeArrowheads="1"/>
              </p:cNvSpPr>
              <p:nvPr/>
            </p:nvSpPr>
            <p:spPr bwMode="auto">
              <a:xfrm>
                <a:off x="2781" y="321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30" name="Rectangle 3148"/>
              <p:cNvSpPr>
                <a:spLocks noChangeArrowheads="1"/>
              </p:cNvSpPr>
              <p:nvPr/>
            </p:nvSpPr>
            <p:spPr bwMode="auto">
              <a:xfrm>
                <a:off x="2788" y="32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31" name="Rectangle 3149"/>
              <p:cNvSpPr>
                <a:spLocks noChangeArrowheads="1"/>
              </p:cNvSpPr>
              <p:nvPr/>
            </p:nvSpPr>
            <p:spPr bwMode="auto">
              <a:xfrm>
                <a:off x="2794" y="32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32" name="Rectangle 3150"/>
              <p:cNvSpPr>
                <a:spLocks noChangeArrowheads="1"/>
              </p:cNvSpPr>
              <p:nvPr/>
            </p:nvSpPr>
            <p:spPr bwMode="auto">
              <a:xfrm>
                <a:off x="2781" y="321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33" name="Rectangle 3151"/>
              <p:cNvSpPr>
                <a:spLocks noChangeArrowheads="1"/>
              </p:cNvSpPr>
              <p:nvPr/>
            </p:nvSpPr>
            <p:spPr bwMode="auto">
              <a:xfrm>
                <a:off x="2788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34" name="Rectangle 3152"/>
              <p:cNvSpPr>
                <a:spLocks noChangeArrowheads="1"/>
              </p:cNvSpPr>
              <p:nvPr/>
            </p:nvSpPr>
            <p:spPr bwMode="auto">
              <a:xfrm>
                <a:off x="2794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35" name="Rectangle 3153"/>
              <p:cNvSpPr>
                <a:spLocks noChangeArrowheads="1"/>
              </p:cNvSpPr>
              <p:nvPr/>
            </p:nvSpPr>
            <p:spPr bwMode="auto">
              <a:xfrm>
                <a:off x="2785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36" name="Rectangle 3154"/>
              <p:cNvSpPr>
                <a:spLocks noChangeArrowheads="1"/>
              </p:cNvSpPr>
              <p:nvPr/>
            </p:nvSpPr>
            <p:spPr bwMode="auto">
              <a:xfrm>
                <a:off x="2788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37" name="Rectangle 3155"/>
              <p:cNvSpPr>
                <a:spLocks noChangeArrowheads="1"/>
              </p:cNvSpPr>
              <p:nvPr/>
            </p:nvSpPr>
            <p:spPr bwMode="auto">
              <a:xfrm>
                <a:off x="2794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38" name="Rectangle 3156"/>
              <p:cNvSpPr>
                <a:spLocks noChangeArrowheads="1"/>
              </p:cNvSpPr>
              <p:nvPr/>
            </p:nvSpPr>
            <p:spPr bwMode="auto">
              <a:xfrm>
                <a:off x="2781" y="319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39" name="Rectangle 3157"/>
              <p:cNvSpPr>
                <a:spLocks noChangeArrowheads="1"/>
              </p:cNvSpPr>
              <p:nvPr/>
            </p:nvSpPr>
            <p:spPr bwMode="auto">
              <a:xfrm>
                <a:off x="2785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40" name="Rectangle 3158"/>
              <p:cNvSpPr>
                <a:spLocks noChangeArrowheads="1"/>
              </p:cNvSpPr>
              <p:nvPr/>
            </p:nvSpPr>
            <p:spPr bwMode="auto">
              <a:xfrm>
                <a:off x="2788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41" name="Rectangle 3159"/>
              <p:cNvSpPr>
                <a:spLocks noChangeArrowheads="1"/>
              </p:cNvSpPr>
              <p:nvPr/>
            </p:nvSpPr>
            <p:spPr bwMode="auto">
              <a:xfrm>
                <a:off x="2791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42" name="Rectangle 3160"/>
              <p:cNvSpPr>
                <a:spLocks noChangeArrowheads="1"/>
              </p:cNvSpPr>
              <p:nvPr/>
            </p:nvSpPr>
            <p:spPr bwMode="auto">
              <a:xfrm>
                <a:off x="2794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43" name="Rectangle 3161"/>
              <p:cNvSpPr>
                <a:spLocks noChangeArrowheads="1"/>
              </p:cNvSpPr>
              <p:nvPr/>
            </p:nvSpPr>
            <p:spPr bwMode="auto">
              <a:xfrm>
                <a:off x="2781" y="319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44" name="Rectangle 3162"/>
              <p:cNvSpPr>
                <a:spLocks noChangeArrowheads="1"/>
              </p:cNvSpPr>
              <p:nvPr/>
            </p:nvSpPr>
            <p:spPr bwMode="auto">
              <a:xfrm>
                <a:off x="2781" y="319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45" name="Rectangle 3163"/>
              <p:cNvSpPr>
                <a:spLocks noChangeArrowheads="1"/>
              </p:cNvSpPr>
              <p:nvPr/>
            </p:nvSpPr>
            <p:spPr bwMode="auto">
              <a:xfrm>
                <a:off x="2785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46" name="Rectangle 3164"/>
              <p:cNvSpPr>
                <a:spLocks noChangeArrowheads="1"/>
              </p:cNvSpPr>
              <p:nvPr/>
            </p:nvSpPr>
            <p:spPr bwMode="auto">
              <a:xfrm>
                <a:off x="2788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47" name="Rectangle 3165"/>
              <p:cNvSpPr>
                <a:spLocks noChangeArrowheads="1"/>
              </p:cNvSpPr>
              <p:nvPr/>
            </p:nvSpPr>
            <p:spPr bwMode="auto">
              <a:xfrm>
                <a:off x="2791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48" name="Rectangle 3166"/>
              <p:cNvSpPr>
                <a:spLocks noChangeArrowheads="1"/>
              </p:cNvSpPr>
              <p:nvPr/>
            </p:nvSpPr>
            <p:spPr bwMode="auto">
              <a:xfrm>
                <a:off x="2794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49" name="Rectangle 3167"/>
              <p:cNvSpPr>
                <a:spLocks noChangeArrowheads="1"/>
              </p:cNvSpPr>
              <p:nvPr/>
            </p:nvSpPr>
            <p:spPr bwMode="auto">
              <a:xfrm>
                <a:off x="2781" y="318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50" name="Rectangle 3168"/>
              <p:cNvSpPr>
                <a:spLocks noChangeArrowheads="1"/>
              </p:cNvSpPr>
              <p:nvPr/>
            </p:nvSpPr>
            <p:spPr bwMode="auto">
              <a:xfrm>
                <a:off x="2775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51" name="Rectangle 3169"/>
              <p:cNvSpPr>
                <a:spLocks noChangeArrowheads="1"/>
              </p:cNvSpPr>
              <p:nvPr/>
            </p:nvSpPr>
            <p:spPr bwMode="auto">
              <a:xfrm>
                <a:off x="2778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52" name="Rectangle 3170"/>
              <p:cNvSpPr>
                <a:spLocks noChangeArrowheads="1"/>
              </p:cNvSpPr>
              <p:nvPr/>
            </p:nvSpPr>
            <p:spPr bwMode="auto">
              <a:xfrm>
                <a:off x="2781" y="318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53" name="Rectangle 3171"/>
              <p:cNvSpPr>
                <a:spLocks noChangeArrowheads="1"/>
              </p:cNvSpPr>
              <p:nvPr/>
            </p:nvSpPr>
            <p:spPr bwMode="auto">
              <a:xfrm>
                <a:off x="2785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54" name="Rectangle 3172"/>
              <p:cNvSpPr>
                <a:spLocks noChangeArrowheads="1"/>
              </p:cNvSpPr>
              <p:nvPr/>
            </p:nvSpPr>
            <p:spPr bwMode="auto">
              <a:xfrm>
                <a:off x="2788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55" name="Rectangle 3173"/>
              <p:cNvSpPr>
                <a:spLocks noChangeArrowheads="1"/>
              </p:cNvSpPr>
              <p:nvPr/>
            </p:nvSpPr>
            <p:spPr bwMode="auto">
              <a:xfrm>
                <a:off x="2791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56" name="Rectangle 3174"/>
              <p:cNvSpPr>
                <a:spLocks noChangeArrowheads="1"/>
              </p:cNvSpPr>
              <p:nvPr/>
            </p:nvSpPr>
            <p:spPr bwMode="auto">
              <a:xfrm>
                <a:off x="2794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57" name="Rectangle 3175"/>
              <p:cNvSpPr>
                <a:spLocks noChangeArrowheads="1"/>
              </p:cNvSpPr>
              <p:nvPr/>
            </p:nvSpPr>
            <p:spPr bwMode="auto">
              <a:xfrm>
                <a:off x="2781" y="317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58" name="Rectangle 3176"/>
              <p:cNvSpPr>
                <a:spLocks noChangeArrowheads="1"/>
              </p:cNvSpPr>
              <p:nvPr/>
            </p:nvSpPr>
            <p:spPr bwMode="auto">
              <a:xfrm>
                <a:off x="2794" y="3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59" name="Rectangle 3177"/>
              <p:cNvSpPr>
                <a:spLocks noChangeArrowheads="1"/>
              </p:cNvSpPr>
              <p:nvPr/>
            </p:nvSpPr>
            <p:spPr bwMode="auto">
              <a:xfrm>
                <a:off x="2794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60" name="Rectangle 3178"/>
              <p:cNvSpPr>
                <a:spLocks noChangeArrowheads="1"/>
              </p:cNvSpPr>
              <p:nvPr/>
            </p:nvSpPr>
            <p:spPr bwMode="auto">
              <a:xfrm>
                <a:off x="2797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61" name="Rectangle 3179"/>
              <p:cNvSpPr>
                <a:spLocks noChangeArrowheads="1"/>
              </p:cNvSpPr>
              <p:nvPr/>
            </p:nvSpPr>
            <p:spPr bwMode="auto">
              <a:xfrm>
                <a:off x="2775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62" name="Rectangle 3180"/>
              <p:cNvSpPr>
                <a:spLocks noChangeArrowheads="1"/>
              </p:cNvSpPr>
              <p:nvPr/>
            </p:nvSpPr>
            <p:spPr bwMode="auto">
              <a:xfrm>
                <a:off x="2781" y="314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63" name="Rectangle 3181"/>
              <p:cNvSpPr>
                <a:spLocks noChangeArrowheads="1"/>
              </p:cNvSpPr>
              <p:nvPr/>
            </p:nvSpPr>
            <p:spPr bwMode="auto">
              <a:xfrm>
                <a:off x="2785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64" name="Rectangle 3182"/>
              <p:cNvSpPr>
                <a:spLocks noChangeArrowheads="1"/>
              </p:cNvSpPr>
              <p:nvPr/>
            </p:nvSpPr>
            <p:spPr bwMode="auto">
              <a:xfrm>
                <a:off x="2788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65" name="Rectangle 3183"/>
              <p:cNvSpPr>
                <a:spLocks noChangeArrowheads="1"/>
              </p:cNvSpPr>
              <p:nvPr/>
            </p:nvSpPr>
            <p:spPr bwMode="auto">
              <a:xfrm>
                <a:off x="2791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66" name="Rectangle 3184"/>
              <p:cNvSpPr>
                <a:spLocks noChangeArrowheads="1"/>
              </p:cNvSpPr>
              <p:nvPr/>
            </p:nvSpPr>
            <p:spPr bwMode="auto">
              <a:xfrm>
                <a:off x="2794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67" name="Rectangle 3185"/>
              <p:cNvSpPr>
                <a:spLocks noChangeArrowheads="1"/>
              </p:cNvSpPr>
              <p:nvPr/>
            </p:nvSpPr>
            <p:spPr bwMode="auto">
              <a:xfrm>
                <a:off x="2781" y="3126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68" name="Rectangle 3186"/>
              <p:cNvSpPr>
                <a:spLocks noChangeArrowheads="1"/>
              </p:cNvSpPr>
              <p:nvPr/>
            </p:nvSpPr>
            <p:spPr bwMode="auto">
              <a:xfrm>
                <a:off x="2778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69" name="Rectangle 3187"/>
              <p:cNvSpPr>
                <a:spLocks noChangeArrowheads="1"/>
              </p:cNvSpPr>
              <p:nvPr/>
            </p:nvSpPr>
            <p:spPr bwMode="auto">
              <a:xfrm>
                <a:off x="2775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70" name="Rectangle 3188"/>
              <p:cNvSpPr>
                <a:spLocks noChangeArrowheads="1"/>
              </p:cNvSpPr>
              <p:nvPr/>
            </p:nvSpPr>
            <p:spPr bwMode="auto">
              <a:xfrm>
                <a:off x="2778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71" name="Rectangle 3189"/>
              <p:cNvSpPr>
                <a:spLocks noChangeArrowheads="1"/>
              </p:cNvSpPr>
              <p:nvPr/>
            </p:nvSpPr>
            <p:spPr bwMode="auto">
              <a:xfrm>
                <a:off x="2781" y="312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72" name="Rectangle 3190"/>
              <p:cNvSpPr>
                <a:spLocks noChangeArrowheads="1"/>
              </p:cNvSpPr>
              <p:nvPr/>
            </p:nvSpPr>
            <p:spPr bwMode="auto">
              <a:xfrm>
                <a:off x="2785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73" name="Rectangle 3191"/>
              <p:cNvSpPr>
                <a:spLocks noChangeArrowheads="1"/>
              </p:cNvSpPr>
              <p:nvPr/>
            </p:nvSpPr>
            <p:spPr bwMode="auto">
              <a:xfrm>
                <a:off x="2788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74" name="Rectangle 3192"/>
              <p:cNvSpPr>
                <a:spLocks noChangeArrowheads="1"/>
              </p:cNvSpPr>
              <p:nvPr/>
            </p:nvSpPr>
            <p:spPr bwMode="auto">
              <a:xfrm>
                <a:off x="2791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75" name="Rectangle 3193"/>
              <p:cNvSpPr>
                <a:spLocks noChangeArrowheads="1"/>
              </p:cNvSpPr>
              <p:nvPr/>
            </p:nvSpPr>
            <p:spPr bwMode="auto">
              <a:xfrm>
                <a:off x="2794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76" name="Rectangle 3194"/>
              <p:cNvSpPr>
                <a:spLocks noChangeArrowheads="1"/>
              </p:cNvSpPr>
              <p:nvPr/>
            </p:nvSpPr>
            <p:spPr bwMode="auto">
              <a:xfrm>
                <a:off x="2775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77" name="Rectangle 3195"/>
              <p:cNvSpPr>
                <a:spLocks noChangeArrowheads="1"/>
              </p:cNvSpPr>
              <p:nvPr/>
            </p:nvSpPr>
            <p:spPr bwMode="auto">
              <a:xfrm>
                <a:off x="2775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78" name="Rectangle 3196"/>
              <p:cNvSpPr>
                <a:spLocks noChangeArrowheads="1"/>
              </p:cNvSpPr>
              <p:nvPr/>
            </p:nvSpPr>
            <p:spPr bwMode="auto">
              <a:xfrm>
                <a:off x="2791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79" name="Rectangle 3197"/>
              <p:cNvSpPr>
                <a:spLocks noChangeArrowheads="1"/>
              </p:cNvSpPr>
              <p:nvPr/>
            </p:nvSpPr>
            <p:spPr bwMode="auto">
              <a:xfrm>
                <a:off x="2794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80" name="Rectangle 3198"/>
              <p:cNvSpPr>
                <a:spLocks noChangeArrowheads="1"/>
              </p:cNvSpPr>
              <p:nvPr/>
            </p:nvSpPr>
            <p:spPr bwMode="auto">
              <a:xfrm>
                <a:off x="2775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81" name="Rectangle 3199"/>
              <p:cNvSpPr>
                <a:spLocks noChangeArrowheads="1"/>
              </p:cNvSpPr>
              <p:nvPr/>
            </p:nvSpPr>
            <p:spPr bwMode="auto">
              <a:xfrm>
                <a:off x="2785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82" name="Rectangle 3200"/>
              <p:cNvSpPr>
                <a:spLocks noChangeArrowheads="1"/>
              </p:cNvSpPr>
              <p:nvPr/>
            </p:nvSpPr>
            <p:spPr bwMode="auto">
              <a:xfrm>
                <a:off x="2788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83" name="Rectangle 3201"/>
              <p:cNvSpPr>
                <a:spLocks noChangeArrowheads="1"/>
              </p:cNvSpPr>
              <p:nvPr/>
            </p:nvSpPr>
            <p:spPr bwMode="auto">
              <a:xfrm>
                <a:off x="2775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84" name="Rectangle 3202"/>
              <p:cNvSpPr>
                <a:spLocks noChangeArrowheads="1"/>
              </p:cNvSpPr>
              <p:nvPr/>
            </p:nvSpPr>
            <p:spPr bwMode="auto">
              <a:xfrm>
                <a:off x="2778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85" name="Rectangle 3203"/>
              <p:cNvSpPr>
                <a:spLocks noChangeArrowheads="1"/>
              </p:cNvSpPr>
              <p:nvPr/>
            </p:nvSpPr>
            <p:spPr bwMode="auto">
              <a:xfrm>
                <a:off x="2781" y="310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86" name="Rectangle 3204"/>
              <p:cNvSpPr>
                <a:spLocks noChangeArrowheads="1"/>
              </p:cNvSpPr>
              <p:nvPr/>
            </p:nvSpPr>
            <p:spPr bwMode="auto">
              <a:xfrm>
                <a:off x="2775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87" name="Rectangle 3205"/>
              <p:cNvSpPr>
                <a:spLocks noChangeArrowheads="1"/>
              </p:cNvSpPr>
              <p:nvPr/>
            </p:nvSpPr>
            <p:spPr bwMode="auto">
              <a:xfrm>
                <a:off x="2778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88" name="Rectangle 3206"/>
              <p:cNvSpPr>
                <a:spLocks noChangeArrowheads="1"/>
              </p:cNvSpPr>
              <p:nvPr/>
            </p:nvSpPr>
            <p:spPr bwMode="auto">
              <a:xfrm>
                <a:off x="2781" y="309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89" name="Rectangle 3207"/>
              <p:cNvSpPr>
                <a:spLocks noChangeArrowheads="1"/>
              </p:cNvSpPr>
              <p:nvPr/>
            </p:nvSpPr>
            <p:spPr bwMode="auto">
              <a:xfrm>
                <a:off x="2785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90" name="Rectangle 3208"/>
              <p:cNvSpPr>
                <a:spLocks noChangeArrowheads="1"/>
              </p:cNvSpPr>
              <p:nvPr/>
            </p:nvSpPr>
            <p:spPr bwMode="auto">
              <a:xfrm>
                <a:off x="2791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91" name="Rectangle 3209"/>
              <p:cNvSpPr>
                <a:spLocks noChangeArrowheads="1"/>
              </p:cNvSpPr>
              <p:nvPr/>
            </p:nvSpPr>
            <p:spPr bwMode="auto">
              <a:xfrm>
                <a:off x="2775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92" name="Rectangle 3210"/>
              <p:cNvSpPr>
                <a:spLocks noChangeArrowheads="1"/>
              </p:cNvSpPr>
              <p:nvPr/>
            </p:nvSpPr>
            <p:spPr bwMode="auto">
              <a:xfrm>
                <a:off x="2788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93" name="Rectangle 3211"/>
              <p:cNvSpPr>
                <a:spLocks noChangeArrowheads="1"/>
              </p:cNvSpPr>
              <p:nvPr/>
            </p:nvSpPr>
            <p:spPr bwMode="auto">
              <a:xfrm>
                <a:off x="2794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94" name="Rectangle 3212"/>
              <p:cNvSpPr>
                <a:spLocks noChangeArrowheads="1"/>
              </p:cNvSpPr>
              <p:nvPr/>
            </p:nvSpPr>
            <p:spPr bwMode="auto">
              <a:xfrm>
                <a:off x="2775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95" name="Rectangle 3213"/>
              <p:cNvSpPr>
                <a:spLocks noChangeArrowheads="1"/>
              </p:cNvSpPr>
              <p:nvPr/>
            </p:nvSpPr>
            <p:spPr bwMode="auto">
              <a:xfrm>
                <a:off x="2788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96" name="Rectangle 3214"/>
              <p:cNvSpPr>
                <a:spLocks noChangeArrowheads="1"/>
              </p:cNvSpPr>
              <p:nvPr/>
            </p:nvSpPr>
            <p:spPr bwMode="auto">
              <a:xfrm>
                <a:off x="2794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97" name="Rectangle 3215"/>
              <p:cNvSpPr>
                <a:spLocks noChangeArrowheads="1"/>
              </p:cNvSpPr>
              <p:nvPr/>
            </p:nvSpPr>
            <p:spPr bwMode="auto">
              <a:xfrm>
                <a:off x="2775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98" name="Rectangle 3216"/>
              <p:cNvSpPr>
                <a:spLocks noChangeArrowheads="1"/>
              </p:cNvSpPr>
              <p:nvPr/>
            </p:nvSpPr>
            <p:spPr bwMode="auto">
              <a:xfrm>
                <a:off x="2788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99" name="Rectangle 3217"/>
              <p:cNvSpPr>
                <a:spLocks noChangeArrowheads="1"/>
              </p:cNvSpPr>
              <p:nvPr/>
            </p:nvSpPr>
            <p:spPr bwMode="auto">
              <a:xfrm>
                <a:off x="2794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00" name="Rectangle 3218"/>
              <p:cNvSpPr>
                <a:spLocks noChangeArrowheads="1"/>
              </p:cNvSpPr>
              <p:nvPr/>
            </p:nvSpPr>
            <p:spPr bwMode="auto">
              <a:xfrm>
                <a:off x="2778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01" name="Rectangle 3219"/>
              <p:cNvSpPr>
                <a:spLocks noChangeArrowheads="1"/>
              </p:cNvSpPr>
              <p:nvPr/>
            </p:nvSpPr>
            <p:spPr bwMode="auto">
              <a:xfrm>
                <a:off x="2781" y="308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21" name="Group 3421"/>
            <p:cNvGrpSpPr>
              <a:grpSpLocks/>
            </p:cNvGrpSpPr>
            <p:nvPr/>
          </p:nvGrpSpPr>
          <p:grpSpPr bwMode="auto">
            <a:xfrm>
              <a:off x="2775" y="2887"/>
              <a:ext cx="131" cy="455"/>
              <a:chOff x="2775" y="2887"/>
              <a:chExt cx="131" cy="455"/>
            </a:xfrm>
          </p:grpSpPr>
          <p:sp>
            <p:nvSpPr>
              <p:cNvPr id="3602" name="Rectangle 3221"/>
              <p:cNvSpPr>
                <a:spLocks noChangeArrowheads="1"/>
              </p:cNvSpPr>
              <p:nvPr/>
            </p:nvSpPr>
            <p:spPr bwMode="auto">
              <a:xfrm>
                <a:off x="2785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03" name="Rectangle 3222"/>
              <p:cNvSpPr>
                <a:spLocks noChangeArrowheads="1"/>
              </p:cNvSpPr>
              <p:nvPr/>
            </p:nvSpPr>
            <p:spPr bwMode="auto">
              <a:xfrm>
                <a:off x="2788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04" name="Rectangle 3223"/>
              <p:cNvSpPr>
                <a:spLocks noChangeArrowheads="1"/>
              </p:cNvSpPr>
              <p:nvPr/>
            </p:nvSpPr>
            <p:spPr bwMode="auto">
              <a:xfrm>
                <a:off x="2791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05" name="Rectangle 3224"/>
              <p:cNvSpPr>
                <a:spLocks noChangeArrowheads="1"/>
              </p:cNvSpPr>
              <p:nvPr/>
            </p:nvSpPr>
            <p:spPr bwMode="auto">
              <a:xfrm>
                <a:off x="2778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06" name="Rectangle 3225"/>
              <p:cNvSpPr>
                <a:spLocks noChangeArrowheads="1"/>
              </p:cNvSpPr>
              <p:nvPr/>
            </p:nvSpPr>
            <p:spPr bwMode="auto">
              <a:xfrm>
                <a:off x="2794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07" name="Rectangle 3226"/>
              <p:cNvSpPr>
                <a:spLocks noChangeArrowheads="1"/>
              </p:cNvSpPr>
              <p:nvPr/>
            </p:nvSpPr>
            <p:spPr bwMode="auto">
              <a:xfrm>
                <a:off x="2775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08" name="Rectangle 3227"/>
              <p:cNvSpPr>
                <a:spLocks noChangeArrowheads="1"/>
              </p:cNvSpPr>
              <p:nvPr/>
            </p:nvSpPr>
            <p:spPr bwMode="auto">
              <a:xfrm>
                <a:off x="2791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09" name="Rectangle 3228"/>
              <p:cNvSpPr>
                <a:spLocks noChangeArrowheads="1"/>
              </p:cNvSpPr>
              <p:nvPr/>
            </p:nvSpPr>
            <p:spPr bwMode="auto">
              <a:xfrm>
                <a:off x="2794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10" name="Rectangle 3229"/>
              <p:cNvSpPr>
                <a:spLocks noChangeArrowheads="1"/>
              </p:cNvSpPr>
              <p:nvPr/>
            </p:nvSpPr>
            <p:spPr bwMode="auto">
              <a:xfrm>
                <a:off x="2775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11" name="Rectangle 3230"/>
              <p:cNvSpPr>
                <a:spLocks noChangeArrowheads="1"/>
              </p:cNvSpPr>
              <p:nvPr/>
            </p:nvSpPr>
            <p:spPr bwMode="auto">
              <a:xfrm>
                <a:off x="2788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12" name="Rectangle 3231"/>
              <p:cNvSpPr>
                <a:spLocks noChangeArrowheads="1"/>
              </p:cNvSpPr>
              <p:nvPr/>
            </p:nvSpPr>
            <p:spPr bwMode="auto">
              <a:xfrm>
                <a:off x="2794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13" name="Rectangle 3232"/>
              <p:cNvSpPr>
                <a:spLocks noChangeArrowheads="1"/>
              </p:cNvSpPr>
              <p:nvPr/>
            </p:nvSpPr>
            <p:spPr bwMode="auto">
              <a:xfrm>
                <a:off x="2775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14" name="Rectangle 3233"/>
              <p:cNvSpPr>
                <a:spLocks noChangeArrowheads="1"/>
              </p:cNvSpPr>
              <p:nvPr/>
            </p:nvSpPr>
            <p:spPr bwMode="auto">
              <a:xfrm>
                <a:off x="2785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15" name="Rectangle 3234"/>
              <p:cNvSpPr>
                <a:spLocks noChangeArrowheads="1"/>
              </p:cNvSpPr>
              <p:nvPr/>
            </p:nvSpPr>
            <p:spPr bwMode="auto">
              <a:xfrm>
                <a:off x="2794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16" name="Rectangle 3235"/>
              <p:cNvSpPr>
                <a:spLocks noChangeArrowheads="1"/>
              </p:cNvSpPr>
              <p:nvPr/>
            </p:nvSpPr>
            <p:spPr bwMode="auto">
              <a:xfrm>
                <a:off x="2778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17" name="Rectangle 3236"/>
              <p:cNvSpPr>
                <a:spLocks noChangeArrowheads="1"/>
              </p:cNvSpPr>
              <p:nvPr/>
            </p:nvSpPr>
            <p:spPr bwMode="auto">
              <a:xfrm>
                <a:off x="2781" y="306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18" name="Rectangle 3237"/>
              <p:cNvSpPr>
                <a:spLocks noChangeArrowheads="1"/>
              </p:cNvSpPr>
              <p:nvPr/>
            </p:nvSpPr>
            <p:spPr bwMode="auto">
              <a:xfrm>
                <a:off x="2794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19" name="Rectangle 3238"/>
              <p:cNvSpPr>
                <a:spLocks noChangeArrowheads="1"/>
              </p:cNvSpPr>
              <p:nvPr/>
            </p:nvSpPr>
            <p:spPr bwMode="auto">
              <a:xfrm>
                <a:off x="2775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20" name="Rectangle 3239"/>
              <p:cNvSpPr>
                <a:spLocks noChangeArrowheads="1"/>
              </p:cNvSpPr>
              <p:nvPr/>
            </p:nvSpPr>
            <p:spPr bwMode="auto">
              <a:xfrm>
                <a:off x="2778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21" name="Rectangle 3240"/>
              <p:cNvSpPr>
                <a:spLocks noChangeArrowheads="1"/>
              </p:cNvSpPr>
              <p:nvPr/>
            </p:nvSpPr>
            <p:spPr bwMode="auto">
              <a:xfrm>
                <a:off x="2781" y="305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22" name="Rectangle 3241"/>
              <p:cNvSpPr>
                <a:spLocks noChangeArrowheads="1"/>
              </p:cNvSpPr>
              <p:nvPr/>
            </p:nvSpPr>
            <p:spPr bwMode="auto">
              <a:xfrm>
                <a:off x="2785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23" name="Rectangle 3242"/>
              <p:cNvSpPr>
                <a:spLocks noChangeArrowheads="1"/>
              </p:cNvSpPr>
              <p:nvPr/>
            </p:nvSpPr>
            <p:spPr bwMode="auto">
              <a:xfrm>
                <a:off x="2788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24" name="Rectangle 3243"/>
              <p:cNvSpPr>
                <a:spLocks noChangeArrowheads="1"/>
              </p:cNvSpPr>
              <p:nvPr/>
            </p:nvSpPr>
            <p:spPr bwMode="auto">
              <a:xfrm>
                <a:off x="2791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25" name="Rectangle 3244"/>
              <p:cNvSpPr>
                <a:spLocks noChangeArrowheads="1"/>
              </p:cNvSpPr>
              <p:nvPr/>
            </p:nvSpPr>
            <p:spPr bwMode="auto">
              <a:xfrm>
                <a:off x="2794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26" name="Rectangle 3245"/>
              <p:cNvSpPr>
                <a:spLocks noChangeArrowheads="1"/>
              </p:cNvSpPr>
              <p:nvPr/>
            </p:nvSpPr>
            <p:spPr bwMode="auto">
              <a:xfrm>
                <a:off x="2775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27" name="Rectangle 3246"/>
              <p:cNvSpPr>
                <a:spLocks noChangeArrowheads="1"/>
              </p:cNvSpPr>
              <p:nvPr/>
            </p:nvSpPr>
            <p:spPr bwMode="auto">
              <a:xfrm>
                <a:off x="2785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28" name="Rectangle 3247"/>
              <p:cNvSpPr>
                <a:spLocks noChangeArrowheads="1"/>
              </p:cNvSpPr>
              <p:nvPr/>
            </p:nvSpPr>
            <p:spPr bwMode="auto">
              <a:xfrm>
                <a:off x="2794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29" name="Rectangle 3248"/>
              <p:cNvSpPr>
                <a:spLocks noChangeArrowheads="1"/>
              </p:cNvSpPr>
              <p:nvPr/>
            </p:nvSpPr>
            <p:spPr bwMode="auto">
              <a:xfrm>
                <a:off x="2775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30" name="Rectangle 3249"/>
              <p:cNvSpPr>
                <a:spLocks noChangeArrowheads="1"/>
              </p:cNvSpPr>
              <p:nvPr/>
            </p:nvSpPr>
            <p:spPr bwMode="auto">
              <a:xfrm>
                <a:off x="2785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31" name="Rectangle 3250"/>
              <p:cNvSpPr>
                <a:spLocks noChangeArrowheads="1"/>
              </p:cNvSpPr>
              <p:nvPr/>
            </p:nvSpPr>
            <p:spPr bwMode="auto">
              <a:xfrm>
                <a:off x="2794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32" name="Rectangle 3251"/>
              <p:cNvSpPr>
                <a:spLocks noChangeArrowheads="1"/>
              </p:cNvSpPr>
              <p:nvPr/>
            </p:nvSpPr>
            <p:spPr bwMode="auto">
              <a:xfrm>
                <a:off x="2775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33" name="Rectangle 3252"/>
              <p:cNvSpPr>
                <a:spLocks noChangeArrowheads="1"/>
              </p:cNvSpPr>
              <p:nvPr/>
            </p:nvSpPr>
            <p:spPr bwMode="auto">
              <a:xfrm>
                <a:off x="2785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34" name="Rectangle 3253"/>
              <p:cNvSpPr>
                <a:spLocks noChangeArrowheads="1"/>
              </p:cNvSpPr>
              <p:nvPr/>
            </p:nvSpPr>
            <p:spPr bwMode="auto">
              <a:xfrm>
                <a:off x="2794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35" name="Rectangle 3254"/>
              <p:cNvSpPr>
                <a:spLocks noChangeArrowheads="1"/>
              </p:cNvSpPr>
              <p:nvPr/>
            </p:nvSpPr>
            <p:spPr bwMode="auto">
              <a:xfrm>
                <a:off x="2775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36" name="Rectangle 3255"/>
              <p:cNvSpPr>
                <a:spLocks noChangeArrowheads="1"/>
              </p:cNvSpPr>
              <p:nvPr/>
            </p:nvSpPr>
            <p:spPr bwMode="auto">
              <a:xfrm>
                <a:off x="2785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37" name="Rectangle 3256"/>
              <p:cNvSpPr>
                <a:spLocks noChangeArrowheads="1"/>
              </p:cNvSpPr>
              <p:nvPr/>
            </p:nvSpPr>
            <p:spPr bwMode="auto">
              <a:xfrm>
                <a:off x="2794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38" name="Rectangle 3257"/>
              <p:cNvSpPr>
                <a:spLocks noChangeArrowheads="1"/>
              </p:cNvSpPr>
              <p:nvPr/>
            </p:nvSpPr>
            <p:spPr bwMode="auto">
              <a:xfrm>
                <a:off x="2794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39" name="Rectangle 3258"/>
              <p:cNvSpPr>
                <a:spLocks noChangeArrowheads="1"/>
              </p:cNvSpPr>
              <p:nvPr/>
            </p:nvSpPr>
            <p:spPr bwMode="auto">
              <a:xfrm>
                <a:off x="2797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40" name="Rectangle 3259"/>
              <p:cNvSpPr>
                <a:spLocks noChangeArrowheads="1"/>
              </p:cNvSpPr>
              <p:nvPr/>
            </p:nvSpPr>
            <p:spPr bwMode="auto">
              <a:xfrm>
                <a:off x="2781" y="300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41" name="Rectangle 3260"/>
              <p:cNvSpPr>
                <a:spLocks noChangeArrowheads="1"/>
              </p:cNvSpPr>
              <p:nvPr/>
            </p:nvSpPr>
            <p:spPr bwMode="auto">
              <a:xfrm>
                <a:off x="2775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42" name="Rectangle 3261"/>
              <p:cNvSpPr>
                <a:spLocks noChangeArrowheads="1"/>
              </p:cNvSpPr>
              <p:nvPr/>
            </p:nvSpPr>
            <p:spPr bwMode="auto">
              <a:xfrm>
                <a:off x="2778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43" name="Rectangle 3262"/>
              <p:cNvSpPr>
                <a:spLocks noChangeArrowheads="1"/>
              </p:cNvSpPr>
              <p:nvPr/>
            </p:nvSpPr>
            <p:spPr bwMode="auto">
              <a:xfrm>
                <a:off x="2781" y="300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44" name="Rectangle 3263"/>
              <p:cNvSpPr>
                <a:spLocks noChangeArrowheads="1"/>
              </p:cNvSpPr>
              <p:nvPr/>
            </p:nvSpPr>
            <p:spPr bwMode="auto">
              <a:xfrm>
                <a:off x="2785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45" name="Rectangle 3264"/>
              <p:cNvSpPr>
                <a:spLocks noChangeArrowheads="1"/>
              </p:cNvSpPr>
              <p:nvPr/>
            </p:nvSpPr>
            <p:spPr bwMode="auto">
              <a:xfrm>
                <a:off x="2788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46" name="Rectangle 3265"/>
              <p:cNvSpPr>
                <a:spLocks noChangeArrowheads="1"/>
              </p:cNvSpPr>
              <p:nvPr/>
            </p:nvSpPr>
            <p:spPr bwMode="auto">
              <a:xfrm>
                <a:off x="2791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47" name="Rectangle 3266"/>
              <p:cNvSpPr>
                <a:spLocks noChangeArrowheads="1"/>
              </p:cNvSpPr>
              <p:nvPr/>
            </p:nvSpPr>
            <p:spPr bwMode="auto">
              <a:xfrm>
                <a:off x="2794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48" name="Rectangle 3267"/>
              <p:cNvSpPr>
                <a:spLocks noChangeArrowheads="1"/>
              </p:cNvSpPr>
              <p:nvPr/>
            </p:nvSpPr>
            <p:spPr bwMode="auto">
              <a:xfrm>
                <a:off x="2781" y="300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49" name="Rectangle 3268"/>
              <p:cNvSpPr>
                <a:spLocks noChangeArrowheads="1"/>
              </p:cNvSpPr>
              <p:nvPr/>
            </p:nvSpPr>
            <p:spPr bwMode="auto">
              <a:xfrm>
                <a:off x="2794" y="3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50" name="Rectangle 3269"/>
              <p:cNvSpPr>
                <a:spLocks noChangeArrowheads="1"/>
              </p:cNvSpPr>
              <p:nvPr/>
            </p:nvSpPr>
            <p:spPr bwMode="auto">
              <a:xfrm>
                <a:off x="2781" y="299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51" name="Rectangle 3270"/>
              <p:cNvSpPr>
                <a:spLocks noChangeArrowheads="1"/>
              </p:cNvSpPr>
              <p:nvPr/>
            </p:nvSpPr>
            <p:spPr bwMode="auto">
              <a:xfrm>
                <a:off x="2794" y="2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52" name="Rectangle 3271"/>
              <p:cNvSpPr>
                <a:spLocks noChangeArrowheads="1"/>
              </p:cNvSpPr>
              <p:nvPr/>
            </p:nvSpPr>
            <p:spPr bwMode="auto">
              <a:xfrm>
                <a:off x="2785" y="2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53" name="Rectangle 3272"/>
              <p:cNvSpPr>
                <a:spLocks noChangeArrowheads="1"/>
              </p:cNvSpPr>
              <p:nvPr/>
            </p:nvSpPr>
            <p:spPr bwMode="auto">
              <a:xfrm>
                <a:off x="2791" y="2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54" name="Rectangle 3273"/>
              <p:cNvSpPr>
                <a:spLocks noChangeArrowheads="1"/>
              </p:cNvSpPr>
              <p:nvPr/>
            </p:nvSpPr>
            <p:spPr bwMode="auto">
              <a:xfrm>
                <a:off x="2788" y="29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55" name="Rectangle 3274"/>
              <p:cNvSpPr>
                <a:spLocks noChangeArrowheads="1"/>
              </p:cNvSpPr>
              <p:nvPr/>
            </p:nvSpPr>
            <p:spPr bwMode="auto">
              <a:xfrm>
                <a:off x="2785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56" name="Rectangle 3275"/>
              <p:cNvSpPr>
                <a:spLocks noChangeArrowheads="1"/>
              </p:cNvSpPr>
              <p:nvPr/>
            </p:nvSpPr>
            <p:spPr bwMode="auto">
              <a:xfrm>
                <a:off x="2791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57" name="Rectangle 3276"/>
              <p:cNvSpPr>
                <a:spLocks noChangeArrowheads="1"/>
              </p:cNvSpPr>
              <p:nvPr/>
            </p:nvSpPr>
            <p:spPr bwMode="auto">
              <a:xfrm>
                <a:off x="2781" y="298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58" name="Rectangle 3277"/>
              <p:cNvSpPr>
                <a:spLocks noChangeArrowheads="1"/>
              </p:cNvSpPr>
              <p:nvPr/>
            </p:nvSpPr>
            <p:spPr bwMode="auto">
              <a:xfrm>
                <a:off x="2794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59" name="Rectangle 3278"/>
              <p:cNvSpPr>
                <a:spLocks noChangeArrowheads="1"/>
              </p:cNvSpPr>
              <p:nvPr/>
            </p:nvSpPr>
            <p:spPr bwMode="auto">
              <a:xfrm>
                <a:off x="2775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60" name="Rectangle 3279"/>
              <p:cNvSpPr>
                <a:spLocks noChangeArrowheads="1"/>
              </p:cNvSpPr>
              <p:nvPr/>
            </p:nvSpPr>
            <p:spPr bwMode="auto">
              <a:xfrm>
                <a:off x="2778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61" name="Rectangle 3280"/>
              <p:cNvSpPr>
                <a:spLocks noChangeArrowheads="1"/>
              </p:cNvSpPr>
              <p:nvPr/>
            </p:nvSpPr>
            <p:spPr bwMode="auto">
              <a:xfrm>
                <a:off x="2781" y="297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62" name="Rectangle 3281"/>
              <p:cNvSpPr>
                <a:spLocks noChangeArrowheads="1"/>
              </p:cNvSpPr>
              <p:nvPr/>
            </p:nvSpPr>
            <p:spPr bwMode="auto">
              <a:xfrm>
                <a:off x="2785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63" name="Rectangle 3282"/>
              <p:cNvSpPr>
                <a:spLocks noChangeArrowheads="1"/>
              </p:cNvSpPr>
              <p:nvPr/>
            </p:nvSpPr>
            <p:spPr bwMode="auto">
              <a:xfrm>
                <a:off x="2788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64" name="Rectangle 3283"/>
              <p:cNvSpPr>
                <a:spLocks noChangeArrowheads="1"/>
              </p:cNvSpPr>
              <p:nvPr/>
            </p:nvSpPr>
            <p:spPr bwMode="auto">
              <a:xfrm>
                <a:off x="2791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65" name="Rectangle 3284"/>
              <p:cNvSpPr>
                <a:spLocks noChangeArrowheads="1"/>
              </p:cNvSpPr>
              <p:nvPr/>
            </p:nvSpPr>
            <p:spPr bwMode="auto">
              <a:xfrm>
                <a:off x="2794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66" name="Rectangle 3285"/>
              <p:cNvSpPr>
                <a:spLocks noChangeArrowheads="1"/>
              </p:cNvSpPr>
              <p:nvPr/>
            </p:nvSpPr>
            <p:spPr bwMode="auto">
              <a:xfrm>
                <a:off x="2775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67" name="Rectangle 3286"/>
              <p:cNvSpPr>
                <a:spLocks noChangeArrowheads="1"/>
              </p:cNvSpPr>
              <p:nvPr/>
            </p:nvSpPr>
            <p:spPr bwMode="auto">
              <a:xfrm>
                <a:off x="2794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68" name="Rectangle 3287"/>
              <p:cNvSpPr>
                <a:spLocks noChangeArrowheads="1"/>
              </p:cNvSpPr>
              <p:nvPr/>
            </p:nvSpPr>
            <p:spPr bwMode="auto">
              <a:xfrm>
                <a:off x="2775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69" name="Rectangle 3288"/>
              <p:cNvSpPr>
                <a:spLocks noChangeArrowheads="1"/>
              </p:cNvSpPr>
              <p:nvPr/>
            </p:nvSpPr>
            <p:spPr bwMode="auto">
              <a:xfrm>
                <a:off x="2794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70" name="Rectangle 3289"/>
              <p:cNvSpPr>
                <a:spLocks noChangeArrowheads="1"/>
              </p:cNvSpPr>
              <p:nvPr/>
            </p:nvSpPr>
            <p:spPr bwMode="auto">
              <a:xfrm>
                <a:off x="2778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71" name="Rectangle 3290"/>
              <p:cNvSpPr>
                <a:spLocks noChangeArrowheads="1"/>
              </p:cNvSpPr>
              <p:nvPr/>
            </p:nvSpPr>
            <p:spPr bwMode="auto">
              <a:xfrm>
                <a:off x="2791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72" name="Rectangle 3291"/>
              <p:cNvSpPr>
                <a:spLocks noChangeArrowheads="1"/>
              </p:cNvSpPr>
              <p:nvPr/>
            </p:nvSpPr>
            <p:spPr bwMode="auto">
              <a:xfrm>
                <a:off x="2781" y="296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73" name="Rectangle 3292"/>
              <p:cNvSpPr>
                <a:spLocks noChangeArrowheads="1"/>
              </p:cNvSpPr>
              <p:nvPr/>
            </p:nvSpPr>
            <p:spPr bwMode="auto">
              <a:xfrm>
                <a:off x="2785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74" name="Rectangle 3293"/>
              <p:cNvSpPr>
                <a:spLocks noChangeArrowheads="1"/>
              </p:cNvSpPr>
              <p:nvPr/>
            </p:nvSpPr>
            <p:spPr bwMode="auto">
              <a:xfrm>
                <a:off x="2788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75" name="Rectangle 3294"/>
              <p:cNvSpPr>
                <a:spLocks noChangeArrowheads="1"/>
              </p:cNvSpPr>
              <p:nvPr/>
            </p:nvSpPr>
            <p:spPr bwMode="auto">
              <a:xfrm>
                <a:off x="2775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76" name="Rectangle 3295"/>
              <p:cNvSpPr>
                <a:spLocks noChangeArrowheads="1"/>
              </p:cNvSpPr>
              <p:nvPr/>
            </p:nvSpPr>
            <p:spPr bwMode="auto">
              <a:xfrm>
                <a:off x="2778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77" name="Rectangle 3296"/>
              <p:cNvSpPr>
                <a:spLocks noChangeArrowheads="1"/>
              </p:cNvSpPr>
              <p:nvPr/>
            </p:nvSpPr>
            <p:spPr bwMode="auto">
              <a:xfrm>
                <a:off x="2781" y="295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78" name="Rectangle 3297"/>
              <p:cNvSpPr>
                <a:spLocks noChangeArrowheads="1"/>
              </p:cNvSpPr>
              <p:nvPr/>
            </p:nvSpPr>
            <p:spPr bwMode="auto">
              <a:xfrm>
                <a:off x="2785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79" name="Rectangle 3298"/>
              <p:cNvSpPr>
                <a:spLocks noChangeArrowheads="1"/>
              </p:cNvSpPr>
              <p:nvPr/>
            </p:nvSpPr>
            <p:spPr bwMode="auto">
              <a:xfrm>
                <a:off x="2788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80" name="Rectangle 3299"/>
              <p:cNvSpPr>
                <a:spLocks noChangeArrowheads="1"/>
              </p:cNvSpPr>
              <p:nvPr/>
            </p:nvSpPr>
            <p:spPr bwMode="auto">
              <a:xfrm>
                <a:off x="2791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81" name="Rectangle 3300"/>
              <p:cNvSpPr>
                <a:spLocks noChangeArrowheads="1"/>
              </p:cNvSpPr>
              <p:nvPr/>
            </p:nvSpPr>
            <p:spPr bwMode="auto">
              <a:xfrm>
                <a:off x="2794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82" name="Rectangle 3301"/>
              <p:cNvSpPr>
                <a:spLocks noChangeArrowheads="1"/>
              </p:cNvSpPr>
              <p:nvPr/>
            </p:nvSpPr>
            <p:spPr bwMode="auto">
              <a:xfrm>
                <a:off x="2778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83" name="Rectangle 3302"/>
              <p:cNvSpPr>
                <a:spLocks noChangeArrowheads="1"/>
              </p:cNvSpPr>
              <p:nvPr/>
            </p:nvSpPr>
            <p:spPr bwMode="auto">
              <a:xfrm>
                <a:off x="2781" y="294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84" name="Rectangle 3303"/>
              <p:cNvSpPr>
                <a:spLocks noChangeArrowheads="1"/>
              </p:cNvSpPr>
              <p:nvPr/>
            </p:nvSpPr>
            <p:spPr bwMode="auto">
              <a:xfrm>
                <a:off x="2785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85" name="Rectangle 3304"/>
              <p:cNvSpPr>
                <a:spLocks noChangeArrowheads="1"/>
              </p:cNvSpPr>
              <p:nvPr/>
            </p:nvSpPr>
            <p:spPr bwMode="auto">
              <a:xfrm>
                <a:off x="2788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86" name="Rectangle 3305"/>
              <p:cNvSpPr>
                <a:spLocks noChangeArrowheads="1"/>
              </p:cNvSpPr>
              <p:nvPr/>
            </p:nvSpPr>
            <p:spPr bwMode="auto">
              <a:xfrm>
                <a:off x="2791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87" name="Rectangle 3306"/>
              <p:cNvSpPr>
                <a:spLocks noChangeArrowheads="1"/>
              </p:cNvSpPr>
              <p:nvPr/>
            </p:nvSpPr>
            <p:spPr bwMode="auto">
              <a:xfrm>
                <a:off x="2794" y="29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88" name="Rectangle 3307"/>
              <p:cNvSpPr>
                <a:spLocks noChangeArrowheads="1"/>
              </p:cNvSpPr>
              <p:nvPr/>
            </p:nvSpPr>
            <p:spPr bwMode="auto">
              <a:xfrm>
                <a:off x="2785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89" name="Rectangle 3308"/>
              <p:cNvSpPr>
                <a:spLocks noChangeArrowheads="1"/>
              </p:cNvSpPr>
              <p:nvPr/>
            </p:nvSpPr>
            <p:spPr bwMode="auto">
              <a:xfrm>
                <a:off x="2788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90" name="Rectangle 3309"/>
              <p:cNvSpPr>
                <a:spLocks noChangeArrowheads="1"/>
              </p:cNvSpPr>
              <p:nvPr/>
            </p:nvSpPr>
            <p:spPr bwMode="auto">
              <a:xfrm>
                <a:off x="2791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91" name="Rectangle 3310"/>
              <p:cNvSpPr>
                <a:spLocks noChangeArrowheads="1"/>
              </p:cNvSpPr>
              <p:nvPr/>
            </p:nvSpPr>
            <p:spPr bwMode="auto">
              <a:xfrm>
                <a:off x="2778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92" name="Rectangle 3311"/>
              <p:cNvSpPr>
                <a:spLocks noChangeArrowheads="1"/>
              </p:cNvSpPr>
              <p:nvPr/>
            </p:nvSpPr>
            <p:spPr bwMode="auto">
              <a:xfrm>
                <a:off x="2781" y="293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93" name="Rectangle 3312"/>
              <p:cNvSpPr>
                <a:spLocks noChangeArrowheads="1"/>
              </p:cNvSpPr>
              <p:nvPr/>
            </p:nvSpPr>
            <p:spPr bwMode="auto">
              <a:xfrm>
                <a:off x="2775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94" name="Rectangle 3313"/>
              <p:cNvSpPr>
                <a:spLocks noChangeArrowheads="1"/>
              </p:cNvSpPr>
              <p:nvPr/>
            </p:nvSpPr>
            <p:spPr bwMode="auto">
              <a:xfrm>
                <a:off x="2778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95" name="Rectangle 3314"/>
              <p:cNvSpPr>
                <a:spLocks noChangeArrowheads="1"/>
              </p:cNvSpPr>
              <p:nvPr/>
            </p:nvSpPr>
            <p:spPr bwMode="auto">
              <a:xfrm>
                <a:off x="2781" y="293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96" name="Rectangle 3315"/>
              <p:cNvSpPr>
                <a:spLocks noChangeArrowheads="1"/>
              </p:cNvSpPr>
              <p:nvPr/>
            </p:nvSpPr>
            <p:spPr bwMode="auto">
              <a:xfrm>
                <a:off x="2785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97" name="Rectangle 3316"/>
              <p:cNvSpPr>
                <a:spLocks noChangeArrowheads="1"/>
              </p:cNvSpPr>
              <p:nvPr/>
            </p:nvSpPr>
            <p:spPr bwMode="auto">
              <a:xfrm>
                <a:off x="2788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98" name="Rectangle 3317"/>
              <p:cNvSpPr>
                <a:spLocks noChangeArrowheads="1"/>
              </p:cNvSpPr>
              <p:nvPr/>
            </p:nvSpPr>
            <p:spPr bwMode="auto">
              <a:xfrm>
                <a:off x="2791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99" name="Rectangle 3318"/>
              <p:cNvSpPr>
                <a:spLocks noChangeArrowheads="1"/>
              </p:cNvSpPr>
              <p:nvPr/>
            </p:nvSpPr>
            <p:spPr bwMode="auto">
              <a:xfrm>
                <a:off x="2794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00" name="Rectangle 3319"/>
              <p:cNvSpPr>
                <a:spLocks noChangeArrowheads="1"/>
              </p:cNvSpPr>
              <p:nvPr/>
            </p:nvSpPr>
            <p:spPr bwMode="auto">
              <a:xfrm>
                <a:off x="2778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01" name="Rectangle 3320"/>
              <p:cNvSpPr>
                <a:spLocks noChangeArrowheads="1"/>
              </p:cNvSpPr>
              <p:nvPr/>
            </p:nvSpPr>
            <p:spPr bwMode="auto">
              <a:xfrm>
                <a:off x="2781" y="292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02" name="Rectangle 3321"/>
              <p:cNvSpPr>
                <a:spLocks noChangeArrowheads="1"/>
              </p:cNvSpPr>
              <p:nvPr/>
            </p:nvSpPr>
            <p:spPr bwMode="auto">
              <a:xfrm>
                <a:off x="2791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03" name="Rectangle 3322"/>
              <p:cNvSpPr>
                <a:spLocks noChangeArrowheads="1"/>
              </p:cNvSpPr>
              <p:nvPr/>
            </p:nvSpPr>
            <p:spPr bwMode="auto">
              <a:xfrm>
                <a:off x="2775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04" name="Rectangle 3323"/>
              <p:cNvSpPr>
                <a:spLocks noChangeArrowheads="1"/>
              </p:cNvSpPr>
              <p:nvPr/>
            </p:nvSpPr>
            <p:spPr bwMode="auto">
              <a:xfrm>
                <a:off x="2785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05" name="Rectangle 3324"/>
              <p:cNvSpPr>
                <a:spLocks noChangeArrowheads="1"/>
              </p:cNvSpPr>
              <p:nvPr/>
            </p:nvSpPr>
            <p:spPr bwMode="auto">
              <a:xfrm>
                <a:off x="2794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06" name="Rectangle 3325"/>
              <p:cNvSpPr>
                <a:spLocks noChangeArrowheads="1"/>
              </p:cNvSpPr>
              <p:nvPr/>
            </p:nvSpPr>
            <p:spPr bwMode="auto">
              <a:xfrm>
                <a:off x="2775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07" name="Rectangle 3326"/>
              <p:cNvSpPr>
                <a:spLocks noChangeArrowheads="1"/>
              </p:cNvSpPr>
              <p:nvPr/>
            </p:nvSpPr>
            <p:spPr bwMode="auto">
              <a:xfrm>
                <a:off x="2785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08" name="Rectangle 3327"/>
              <p:cNvSpPr>
                <a:spLocks noChangeArrowheads="1"/>
              </p:cNvSpPr>
              <p:nvPr/>
            </p:nvSpPr>
            <p:spPr bwMode="auto">
              <a:xfrm>
                <a:off x="2794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09" name="Rectangle 3328"/>
              <p:cNvSpPr>
                <a:spLocks noChangeArrowheads="1"/>
              </p:cNvSpPr>
              <p:nvPr/>
            </p:nvSpPr>
            <p:spPr bwMode="auto">
              <a:xfrm>
                <a:off x="2775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10" name="Rectangle 3329"/>
              <p:cNvSpPr>
                <a:spLocks noChangeArrowheads="1"/>
              </p:cNvSpPr>
              <p:nvPr/>
            </p:nvSpPr>
            <p:spPr bwMode="auto">
              <a:xfrm>
                <a:off x="2785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11" name="Rectangle 3330"/>
              <p:cNvSpPr>
                <a:spLocks noChangeArrowheads="1"/>
              </p:cNvSpPr>
              <p:nvPr/>
            </p:nvSpPr>
            <p:spPr bwMode="auto">
              <a:xfrm>
                <a:off x="2794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12" name="Rectangle 3331"/>
              <p:cNvSpPr>
                <a:spLocks noChangeArrowheads="1"/>
              </p:cNvSpPr>
              <p:nvPr/>
            </p:nvSpPr>
            <p:spPr bwMode="auto">
              <a:xfrm>
                <a:off x="2778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13" name="Rectangle 3332"/>
              <p:cNvSpPr>
                <a:spLocks noChangeArrowheads="1"/>
              </p:cNvSpPr>
              <p:nvPr/>
            </p:nvSpPr>
            <p:spPr bwMode="auto">
              <a:xfrm>
                <a:off x="2788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14" name="Rectangle 3333"/>
              <p:cNvSpPr>
                <a:spLocks noChangeArrowheads="1"/>
              </p:cNvSpPr>
              <p:nvPr/>
            </p:nvSpPr>
            <p:spPr bwMode="auto">
              <a:xfrm>
                <a:off x="2791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15" name="Rectangle 3334"/>
              <p:cNvSpPr>
                <a:spLocks noChangeArrowheads="1"/>
              </p:cNvSpPr>
              <p:nvPr/>
            </p:nvSpPr>
            <p:spPr bwMode="auto">
              <a:xfrm>
                <a:off x="2778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16" name="Rectangle 3335"/>
              <p:cNvSpPr>
                <a:spLocks noChangeArrowheads="1"/>
              </p:cNvSpPr>
              <p:nvPr/>
            </p:nvSpPr>
            <p:spPr bwMode="auto">
              <a:xfrm>
                <a:off x="2781" y="290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17" name="Rectangle 3336"/>
              <p:cNvSpPr>
                <a:spLocks noChangeArrowheads="1"/>
              </p:cNvSpPr>
              <p:nvPr/>
            </p:nvSpPr>
            <p:spPr bwMode="auto">
              <a:xfrm>
                <a:off x="2785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18" name="Rectangle 3337"/>
              <p:cNvSpPr>
                <a:spLocks noChangeArrowheads="1"/>
              </p:cNvSpPr>
              <p:nvPr/>
            </p:nvSpPr>
            <p:spPr bwMode="auto">
              <a:xfrm>
                <a:off x="2788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19" name="Rectangle 3338"/>
              <p:cNvSpPr>
                <a:spLocks noChangeArrowheads="1"/>
              </p:cNvSpPr>
              <p:nvPr/>
            </p:nvSpPr>
            <p:spPr bwMode="auto">
              <a:xfrm>
                <a:off x="2791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20" name="Rectangle 3339"/>
              <p:cNvSpPr>
                <a:spLocks noChangeArrowheads="1"/>
              </p:cNvSpPr>
              <p:nvPr/>
            </p:nvSpPr>
            <p:spPr bwMode="auto">
              <a:xfrm>
                <a:off x="2775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21" name="Rectangle 3340"/>
              <p:cNvSpPr>
                <a:spLocks noChangeArrowheads="1"/>
              </p:cNvSpPr>
              <p:nvPr/>
            </p:nvSpPr>
            <p:spPr bwMode="auto">
              <a:xfrm>
                <a:off x="2794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22" name="Rectangle 3341"/>
              <p:cNvSpPr>
                <a:spLocks noChangeArrowheads="1"/>
              </p:cNvSpPr>
              <p:nvPr/>
            </p:nvSpPr>
            <p:spPr bwMode="auto">
              <a:xfrm>
                <a:off x="2775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23" name="Rectangle 3342"/>
              <p:cNvSpPr>
                <a:spLocks noChangeArrowheads="1"/>
              </p:cNvSpPr>
              <p:nvPr/>
            </p:nvSpPr>
            <p:spPr bwMode="auto">
              <a:xfrm>
                <a:off x="2794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24" name="Rectangle 3343"/>
              <p:cNvSpPr>
                <a:spLocks noChangeArrowheads="1"/>
              </p:cNvSpPr>
              <p:nvPr/>
            </p:nvSpPr>
            <p:spPr bwMode="auto">
              <a:xfrm>
                <a:off x="2775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25" name="Rectangle 3344"/>
              <p:cNvSpPr>
                <a:spLocks noChangeArrowheads="1"/>
              </p:cNvSpPr>
              <p:nvPr/>
            </p:nvSpPr>
            <p:spPr bwMode="auto">
              <a:xfrm>
                <a:off x="2794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26" name="Rectangle 3345"/>
              <p:cNvSpPr>
                <a:spLocks noChangeArrowheads="1"/>
              </p:cNvSpPr>
              <p:nvPr/>
            </p:nvSpPr>
            <p:spPr bwMode="auto">
              <a:xfrm>
                <a:off x="2775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27" name="Rectangle 3346"/>
              <p:cNvSpPr>
                <a:spLocks noChangeArrowheads="1"/>
              </p:cNvSpPr>
              <p:nvPr/>
            </p:nvSpPr>
            <p:spPr bwMode="auto">
              <a:xfrm>
                <a:off x="2794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28" name="Rectangle 3347"/>
              <p:cNvSpPr>
                <a:spLocks noChangeArrowheads="1"/>
              </p:cNvSpPr>
              <p:nvPr/>
            </p:nvSpPr>
            <p:spPr bwMode="auto">
              <a:xfrm>
                <a:off x="2778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29" name="Rectangle 3348"/>
              <p:cNvSpPr>
                <a:spLocks noChangeArrowheads="1"/>
              </p:cNvSpPr>
              <p:nvPr/>
            </p:nvSpPr>
            <p:spPr bwMode="auto">
              <a:xfrm>
                <a:off x="2781" y="288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30" name="Rectangle 3349"/>
              <p:cNvSpPr>
                <a:spLocks noChangeArrowheads="1"/>
              </p:cNvSpPr>
              <p:nvPr/>
            </p:nvSpPr>
            <p:spPr bwMode="auto">
              <a:xfrm>
                <a:off x="2785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31" name="Rectangle 3350"/>
              <p:cNvSpPr>
                <a:spLocks noChangeArrowheads="1"/>
              </p:cNvSpPr>
              <p:nvPr/>
            </p:nvSpPr>
            <p:spPr bwMode="auto">
              <a:xfrm>
                <a:off x="2788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32" name="Rectangle 3351"/>
              <p:cNvSpPr>
                <a:spLocks noChangeArrowheads="1"/>
              </p:cNvSpPr>
              <p:nvPr/>
            </p:nvSpPr>
            <p:spPr bwMode="auto">
              <a:xfrm>
                <a:off x="2791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33" name="Rectangle 3352"/>
              <p:cNvSpPr>
                <a:spLocks noChangeArrowheads="1"/>
              </p:cNvSpPr>
              <p:nvPr/>
            </p:nvSpPr>
            <p:spPr bwMode="auto">
              <a:xfrm>
                <a:off x="2879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34" name="Rectangle 3353"/>
              <p:cNvSpPr>
                <a:spLocks noChangeArrowheads="1"/>
              </p:cNvSpPr>
              <p:nvPr/>
            </p:nvSpPr>
            <p:spPr bwMode="auto">
              <a:xfrm>
                <a:off x="2882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35" name="Rectangle 3354"/>
              <p:cNvSpPr>
                <a:spLocks noChangeArrowheads="1"/>
              </p:cNvSpPr>
              <p:nvPr/>
            </p:nvSpPr>
            <p:spPr bwMode="auto">
              <a:xfrm>
                <a:off x="2885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36" name="Rectangle 3355"/>
              <p:cNvSpPr>
                <a:spLocks noChangeArrowheads="1"/>
              </p:cNvSpPr>
              <p:nvPr/>
            </p:nvSpPr>
            <p:spPr bwMode="auto">
              <a:xfrm>
                <a:off x="2888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37" name="Rectangle 3356"/>
              <p:cNvSpPr>
                <a:spLocks noChangeArrowheads="1"/>
              </p:cNvSpPr>
              <p:nvPr/>
            </p:nvSpPr>
            <p:spPr bwMode="auto">
              <a:xfrm>
                <a:off x="2891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38" name="Rectangle 3357"/>
              <p:cNvSpPr>
                <a:spLocks noChangeArrowheads="1"/>
              </p:cNvSpPr>
              <p:nvPr/>
            </p:nvSpPr>
            <p:spPr bwMode="auto">
              <a:xfrm>
                <a:off x="2894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39" name="Rectangle 3358"/>
              <p:cNvSpPr>
                <a:spLocks noChangeArrowheads="1"/>
              </p:cNvSpPr>
              <p:nvPr/>
            </p:nvSpPr>
            <p:spPr bwMode="auto">
              <a:xfrm>
                <a:off x="2897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40" name="Rectangle 3359"/>
              <p:cNvSpPr>
                <a:spLocks noChangeArrowheads="1"/>
              </p:cNvSpPr>
              <p:nvPr/>
            </p:nvSpPr>
            <p:spPr bwMode="auto">
              <a:xfrm>
                <a:off x="2879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41" name="Rectangle 3360"/>
              <p:cNvSpPr>
                <a:spLocks noChangeArrowheads="1"/>
              </p:cNvSpPr>
              <p:nvPr/>
            </p:nvSpPr>
            <p:spPr bwMode="auto">
              <a:xfrm>
                <a:off x="2897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42" name="Rectangle 3361"/>
              <p:cNvSpPr>
                <a:spLocks noChangeArrowheads="1"/>
              </p:cNvSpPr>
              <p:nvPr/>
            </p:nvSpPr>
            <p:spPr bwMode="auto">
              <a:xfrm>
                <a:off x="2879" y="333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43" name="Rectangle 3362"/>
              <p:cNvSpPr>
                <a:spLocks noChangeArrowheads="1"/>
              </p:cNvSpPr>
              <p:nvPr/>
            </p:nvSpPr>
            <p:spPr bwMode="auto">
              <a:xfrm>
                <a:off x="2897" y="333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44" name="Rectangle 3363"/>
              <p:cNvSpPr>
                <a:spLocks noChangeArrowheads="1"/>
              </p:cNvSpPr>
              <p:nvPr/>
            </p:nvSpPr>
            <p:spPr bwMode="auto">
              <a:xfrm>
                <a:off x="2882" y="33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45" name="Rectangle 3364"/>
              <p:cNvSpPr>
                <a:spLocks noChangeArrowheads="1"/>
              </p:cNvSpPr>
              <p:nvPr/>
            </p:nvSpPr>
            <p:spPr bwMode="auto">
              <a:xfrm>
                <a:off x="2894" y="33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46" name="Rectangle 3365"/>
              <p:cNvSpPr>
                <a:spLocks noChangeArrowheads="1"/>
              </p:cNvSpPr>
              <p:nvPr/>
            </p:nvSpPr>
            <p:spPr bwMode="auto">
              <a:xfrm>
                <a:off x="2885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47" name="Rectangle 3366"/>
              <p:cNvSpPr>
                <a:spLocks noChangeArrowheads="1"/>
              </p:cNvSpPr>
              <p:nvPr/>
            </p:nvSpPr>
            <p:spPr bwMode="auto">
              <a:xfrm>
                <a:off x="2888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48" name="Rectangle 3367"/>
              <p:cNvSpPr>
                <a:spLocks noChangeArrowheads="1"/>
              </p:cNvSpPr>
              <p:nvPr/>
            </p:nvSpPr>
            <p:spPr bwMode="auto">
              <a:xfrm>
                <a:off x="2891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49" name="Rectangle 3368"/>
              <p:cNvSpPr>
                <a:spLocks noChangeArrowheads="1"/>
              </p:cNvSpPr>
              <p:nvPr/>
            </p:nvSpPr>
            <p:spPr bwMode="auto">
              <a:xfrm>
                <a:off x="2885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50" name="Rectangle 3369"/>
              <p:cNvSpPr>
                <a:spLocks noChangeArrowheads="1"/>
              </p:cNvSpPr>
              <p:nvPr/>
            </p:nvSpPr>
            <p:spPr bwMode="auto">
              <a:xfrm>
                <a:off x="2897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51" name="Rectangle 3370"/>
              <p:cNvSpPr>
                <a:spLocks noChangeArrowheads="1"/>
              </p:cNvSpPr>
              <p:nvPr/>
            </p:nvSpPr>
            <p:spPr bwMode="auto">
              <a:xfrm>
                <a:off x="2888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52" name="Rectangle 3371"/>
              <p:cNvSpPr>
                <a:spLocks noChangeArrowheads="1"/>
              </p:cNvSpPr>
              <p:nvPr/>
            </p:nvSpPr>
            <p:spPr bwMode="auto">
              <a:xfrm>
                <a:off x="2894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53" name="Rectangle 3372"/>
              <p:cNvSpPr>
                <a:spLocks noChangeArrowheads="1"/>
              </p:cNvSpPr>
              <p:nvPr/>
            </p:nvSpPr>
            <p:spPr bwMode="auto">
              <a:xfrm>
                <a:off x="2891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54" name="Rectangle 3373"/>
              <p:cNvSpPr>
                <a:spLocks noChangeArrowheads="1"/>
              </p:cNvSpPr>
              <p:nvPr/>
            </p:nvSpPr>
            <p:spPr bwMode="auto">
              <a:xfrm>
                <a:off x="2888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55" name="Rectangle 3374"/>
              <p:cNvSpPr>
                <a:spLocks noChangeArrowheads="1"/>
              </p:cNvSpPr>
              <p:nvPr/>
            </p:nvSpPr>
            <p:spPr bwMode="auto">
              <a:xfrm>
                <a:off x="2894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56" name="Rectangle 3375"/>
              <p:cNvSpPr>
                <a:spLocks noChangeArrowheads="1"/>
              </p:cNvSpPr>
              <p:nvPr/>
            </p:nvSpPr>
            <p:spPr bwMode="auto">
              <a:xfrm>
                <a:off x="2885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57" name="Rectangle 3376"/>
              <p:cNvSpPr>
                <a:spLocks noChangeArrowheads="1"/>
              </p:cNvSpPr>
              <p:nvPr/>
            </p:nvSpPr>
            <p:spPr bwMode="auto">
              <a:xfrm>
                <a:off x="2897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58" name="Rectangle 3377"/>
              <p:cNvSpPr>
                <a:spLocks noChangeArrowheads="1"/>
              </p:cNvSpPr>
              <p:nvPr/>
            </p:nvSpPr>
            <p:spPr bwMode="auto">
              <a:xfrm>
                <a:off x="2885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59" name="Rectangle 3378"/>
              <p:cNvSpPr>
                <a:spLocks noChangeArrowheads="1"/>
              </p:cNvSpPr>
              <p:nvPr/>
            </p:nvSpPr>
            <p:spPr bwMode="auto">
              <a:xfrm>
                <a:off x="2888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60" name="Rectangle 3379"/>
              <p:cNvSpPr>
                <a:spLocks noChangeArrowheads="1"/>
              </p:cNvSpPr>
              <p:nvPr/>
            </p:nvSpPr>
            <p:spPr bwMode="auto">
              <a:xfrm>
                <a:off x="2891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61" name="Rectangle 3380"/>
              <p:cNvSpPr>
                <a:spLocks noChangeArrowheads="1"/>
              </p:cNvSpPr>
              <p:nvPr/>
            </p:nvSpPr>
            <p:spPr bwMode="auto">
              <a:xfrm>
                <a:off x="2894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62" name="Rectangle 3381"/>
              <p:cNvSpPr>
                <a:spLocks noChangeArrowheads="1"/>
              </p:cNvSpPr>
              <p:nvPr/>
            </p:nvSpPr>
            <p:spPr bwMode="auto">
              <a:xfrm>
                <a:off x="2897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63" name="Rectangle 3382"/>
              <p:cNvSpPr>
                <a:spLocks noChangeArrowheads="1"/>
              </p:cNvSpPr>
              <p:nvPr/>
            </p:nvSpPr>
            <p:spPr bwMode="auto">
              <a:xfrm>
                <a:off x="2900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64" name="Rectangle 3383"/>
              <p:cNvSpPr>
                <a:spLocks noChangeArrowheads="1"/>
              </p:cNvSpPr>
              <p:nvPr/>
            </p:nvSpPr>
            <p:spPr bwMode="auto">
              <a:xfrm>
                <a:off x="2903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65" name="Rectangle 3384"/>
              <p:cNvSpPr>
                <a:spLocks noChangeArrowheads="1"/>
              </p:cNvSpPr>
              <p:nvPr/>
            </p:nvSpPr>
            <p:spPr bwMode="auto">
              <a:xfrm>
                <a:off x="2885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66" name="Rectangle 3385"/>
              <p:cNvSpPr>
                <a:spLocks noChangeArrowheads="1"/>
              </p:cNvSpPr>
              <p:nvPr/>
            </p:nvSpPr>
            <p:spPr bwMode="auto">
              <a:xfrm>
                <a:off x="2897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67" name="Rectangle 3386"/>
              <p:cNvSpPr>
                <a:spLocks noChangeArrowheads="1"/>
              </p:cNvSpPr>
              <p:nvPr/>
            </p:nvSpPr>
            <p:spPr bwMode="auto">
              <a:xfrm>
                <a:off x="2885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68" name="Rectangle 3387"/>
              <p:cNvSpPr>
                <a:spLocks noChangeArrowheads="1"/>
              </p:cNvSpPr>
              <p:nvPr/>
            </p:nvSpPr>
            <p:spPr bwMode="auto">
              <a:xfrm>
                <a:off x="2897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69" name="Rectangle 3388"/>
              <p:cNvSpPr>
                <a:spLocks noChangeArrowheads="1"/>
              </p:cNvSpPr>
              <p:nvPr/>
            </p:nvSpPr>
            <p:spPr bwMode="auto">
              <a:xfrm>
                <a:off x="2888" y="32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70" name="Rectangle 3389"/>
              <p:cNvSpPr>
                <a:spLocks noChangeArrowheads="1"/>
              </p:cNvSpPr>
              <p:nvPr/>
            </p:nvSpPr>
            <p:spPr bwMode="auto">
              <a:xfrm>
                <a:off x="2891" y="32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71" name="Rectangle 3390"/>
              <p:cNvSpPr>
                <a:spLocks noChangeArrowheads="1"/>
              </p:cNvSpPr>
              <p:nvPr/>
            </p:nvSpPr>
            <p:spPr bwMode="auto">
              <a:xfrm>
                <a:off x="2894" y="32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72" name="Rectangle 3391"/>
              <p:cNvSpPr>
                <a:spLocks noChangeArrowheads="1"/>
              </p:cNvSpPr>
              <p:nvPr/>
            </p:nvSpPr>
            <p:spPr bwMode="auto">
              <a:xfrm>
                <a:off x="2894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73" name="Rectangle 3392"/>
              <p:cNvSpPr>
                <a:spLocks noChangeArrowheads="1"/>
              </p:cNvSpPr>
              <p:nvPr/>
            </p:nvSpPr>
            <p:spPr bwMode="auto">
              <a:xfrm>
                <a:off x="2897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74" name="Rectangle 3393"/>
              <p:cNvSpPr>
                <a:spLocks noChangeArrowheads="1"/>
              </p:cNvSpPr>
              <p:nvPr/>
            </p:nvSpPr>
            <p:spPr bwMode="auto">
              <a:xfrm>
                <a:off x="2885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75" name="Rectangle 3394"/>
              <p:cNvSpPr>
                <a:spLocks noChangeArrowheads="1"/>
              </p:cNvSpPr>
              <p:nvPr/>
            </p:nvSpPr>
            <p:spPr bwMode="auto">
              <a:xfrm>
                <a:off x="2891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76" name="Rectangle 3395"/>
              <p:cNvSpPr>
                <a:spLocks noChangeArrowheads="1"/>
              </p:cNvSpPr>
              <p:nvPr/>
            </p:nvSpPr>
            <p:spPr bwMode="auto">
              <a:xfrm>
                <a:off x="2897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77" name="Rectangle 3396"/>
              <p:cNvSpPr>
                <a:spLocks noChangeArrowheads="1"/>
              </p:cNvSpPr>
              <p:nvPr/>
            </p:nvSpPr>
            <p:spPr bwMode="auto">
              <a:xfrm>
                <a:off x="2885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78" name="Rectangle 3397"/>
              <p:cNvSpPr>
                <a:spLocks noChangeArrowheads="1"/>
              </p:cNvSpPr>
              <p:nvPr/>
            </p:nvSpPr>
            <p:spPr bwMode="auto">
              <a:xfrm>
                <a:off x="2891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79" name="Rectangle 3398"/>
              <p:cNvSpPr>
                <a:spLocks noChangeArrowheads="1"/>
              </p:cNvSpPr>
              <p:nvPr/>
            </p:nvSpPr>
            <p:spPr bwMode="auto">
              <a:xfrm>
                <a:off x="2897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80" name="Rectangle 3399"/>
              <p:cNvSpPr>
                <a:spLocks noChangeArrowheads="1"/>
              </p:cNvSpPr>
              <p:nvPr/>
            </p:nvSpPr>
            <p:spPr bwMode="auto">
              <a:xfrm>
                <a:off x="2885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81" name="Rectangle 3400"/>
              <p:cNvSpPr>
                <a:spLocks noChangeArrowheads="1"/>
              </p:cNvSpPr>
              <p:nvPr/>
            </p:nvSpPr>
            <p:spPr bwMode="auto">
              <a:xfrm>
                <a:off x="2888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82" name="Rectangle 3401"/>
              <p:cNvSpPr>
                <a:spLocks noChangeArrowheads="1"/>
              </p:cNvSpPr>
              <p:nvPr/>
            </p:nvSpPr>
            <p:spPr bwMode="auto">
              <a:xfrm>
                <a:off x="2891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83" name="Rectangle 3402"/>
              <p:cNvSpPr>
                <a:spLocks noChangeArrowheads="1"/>
              </p:cNvSpPr>
              <p:nvPr/>
            </p:nvSpPr>
            <p:spPr bwMode="auto">
              <a:xfrm>
                <a:off x="2894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84" name="Rectangle 3403"/>
              <p:cNvSpPr>
                <a:spLocks noChangeArrowheads="1"/>
              </p:cNvSpPr>
              <p:nvPr/>
            </p:nvSpPr>
            <p:spPr bwMode="auto">
              <a:xfrm>
                <a:off x="2897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85" name="Rectangle 3404"/>
              <p:cNvSpPr>
                <a:spLocks noChangeArrowheads="1"/>
              </p:cNvSpPr>
              <p:nvPr/>
            </p:nvSpPr>
            <p:spPr bwMode="auto">
              <a:xfrm>
                <a:off x="2885" y="3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86" name="Rectangle 3405"/>
              <p:cNvSpPr>
                <a:spLocks noChangeArrowheads="1"/>
              </p:cNvSpPr>
              <p:nvPr/>
            </p:nvSpPr>
            <p:spPr bwMode="auto">
              <a:xfrm>
                <a:off x="2879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87" name="Rectangle 3406"/>
              <p:cNvSpPr>
                <a:spLocks noChangeArrowheads="1"/>
              </p:cNvSpPr>
              <p:nvPr/>
            </p:nvSpPr>
            <p:spPr bwMode="auto">
              <a:xfrm>
                <a:off x="2882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88" name="Rectangle 3407"/>
              <p:cNvSpPr>
                <a:spLocks noChangeArrowheads="1"/>
              </p:cNvSpPr>
              <p:nvPr/>
            </p:nvSpPr>
            <p:spPr bwMode="auto">
              <a:xfrm>
                <a:off x="2885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89" name="Rectangle 3408"/>
              <p:cNvSpPr>
                <a:spLocks noChangeArrowheads="1"/>
              </p:cNvSpPr>
              <p:nvPr/>
            </p:nvSpPr>
            <p:spPr bwMode="auto">
              <a:xfrm>
                <a:off x="2888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90" name="Rectangle 3409"/>
              <p:cNvSpPr>
                <a:spLocks noChangeArrowheads="1"/>
              </p:cNvSpPr>
              <p:nvPr/>
            </p:nvSpPr>
            <p:spPr bwMode="auto">
              <a:xfrm>
                <a:off x="2891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91" name="Rectangle 3410"/>
              <p:cNvSpPr>
                <a:spLocks noChangeArrowheads="1"/>
              </p:cNvSpPr>
              <p:nvPr/>
            </p:nvSpPr>
            <p:spPr bwMode="auto">
              <a:xfrm>
                <a:off x="2894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92" name="Rectangle 3411"/>
              <p:cNvSpPr>
                <a:spLocks noChangeArrowheads="1"/>
              </p:cNvSpPr>
              <p:nvPr/>
            </p:nvSpPr>
            <p:spPr bwMode="auto">
              <a:xfrm>
                <a:off x="2897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93" name="Rectangle 3412"/>
              <p:cNvSpPr>
                <a:spLocks noChangeArrowheads="1"/>
              </p:cNvSpPr>
              <p:nvPr/>
            </p:nvSpPr>
            <p:spPr bwMode="auto">
              <a:xfrm>
                <a:off x="2885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94" name="Rectangle 3413"/>
              <p:cNvSpPr>
                <a:spLocks noChangeArrowheads="1"/>
              </p:cNvSpPr>
              <p:nvPr/>
            </p:nvSpPr>
            <p:spPr bwMode="auto">
              <a:xfrm>
                <a:off x="2897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95" name="Rectangle 3414"/>
              <p:cNvSpPr>
                <a:spLocks noChangeArrowheads="1"/>
              </p:cNvSpPr>
              <p:nvPr/>
            </p:nvSpPr>
            <p:spPr bwMode="auto">
              <a:xfrm>
                <a:off x="2879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96" name="Rectangle 3415"/>
              <p:cNvSpPr>
                <a:spLocks noChangeArrowheads="1"/>
              </p:cNvSpPr>
              <p:nvPr/>
            </p:nvSpPr>
            <p:spPr bwMode="auto">
              <a:xfrm>
                <a:off x="2885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97" name="Rectangle 3416"/>
              <p:cNvSpPr>
                <a:spLocks noChangeArrowheads="1"/>
              </p:cNvSpPr>
              <p:nvPr/>
            </p:nvSpPr>
            <p:spPr bwMode="auto">
              <a:xfrm>
                <a:off x="2888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98" name="Rectangle 3417"/>
              <p:cNvSpPr>
                <a:spLocks noChangeArrowheads="1"/>
              </p:cNvSpPr>
              <p:nvPr/>
            </p:nvSpPr>
            <p:spPr bwMode="auto">
              <a:xfrm>
                <a:off x="2891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99" name="Rectangle 3418"/>
              <p:cNvSpPr>
                <a:spLocks noChangeArrowheads="1"/>
              </p:cNvSpPr>
              <p:nvPr/>
            </p:nvSpPr>
            <p:spPr bwMode="auto">
              <a:xfrm>
                <a:off x="2894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00" name="Rectangle 3419"/>
              <p:cNvSpPr>
                <a:spLocks noChangeArrowheads="1"/>
              </p:cNvSpPr>
              <p:nvPr/>
            </p:nvSpPr>
            <p:spPr bwMode="auto">
              <a:xfrm>
                <a:off x="2897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01" name="Rectangle 3420"/>
              <p:cNvSpPr>
                <a:spLocks noChangeArrowheads="1"/>
              </p:cNvSpPr>
              <p:nvPr/>
            </p:nvSpPr>
            <p:spPr bwMode="auto">
              <a:xfrm>
                <a:off x="2888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22" name="Group 3622"/>
            <p:cNvGrpSpPr>
              <a:grpSpLocks/>
            </p:cNvGrpSpPr>
            <p:nvPr/>
          </p:nvGrpSpPr>
          <p:grpSpPr bwMode="auto">
            <a:xfrm>
              <a:off x="2879" y="2896"/>
              <a:ext cx="24" cy="346"/>
              <a:chOff x="2879" y="2896"/>
              <a:chExt cx="24" cy="346"/>
            </a:xfrm>
          </p:grpSpPr>
          <p:sp>
            <p:nvSpPr>
              <p:cNvPr id="3402" name="Rectangle 3422"/>
              <p:cNvSpPr>
                <a:spLocks noChangeArrowheads="1"/>
              </p:cNvSpPr>
              <p:nvPr/>
            </p:nvSpPr>
            <p:spPr bwMode="auto">
              <a:xfrm>
                <a:off x="2891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03" name="Rectangle 3423"/>
              <p:cNvSpPr>
                <a:spLocks noChangeArrowheads="1"/>
              </p:cNvSpPr>
              <p:nvPr/>
            </p:nvSpPr>
            <p:spPr bwMode="auto">
              <a:xfrm>
                <a:off x="2894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04" name="Rectangle 3424"/>
              <p:cNvSpPr>
                <a:spLocks noChangeArrowheads="1"/>
              </p:cNvSpPr>
              <p:nvPr/>
            </p:nvSpPr>
            <p:spPr bwMode="auto">
              <a:xfrm>
                <a:off x="2885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05" name="Rectangle 3425"/>
              <p:cNvSpPr>
                <a:spLocks noChangeArrowheads="1"/>
              </p:cNvSpPr>
              <p:nvPr/>
            </p:nvSpPr>
            <p:spPr bwMode="auto">
              <a:xfrm>
                <a:off x="2891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06" name="Rectangle 3426"/>
              <p:cNvSpPr>
                <a:spLocks noChangeArrowheads="1"/>
              </p:cNvSpPr>
              <p:nvPr/>
            </p:nvSpPr>
            <p:spPr bwMode="auto">
              <a:xfrm>
                <a:off x="2897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07" name="Rectangle 3427"/>
              <p:cNvSpPr>
                <a:spLocks noChangeArrowheads="1"/>
              </p:cNvSpPr>
              <p:nvPr/>
            </p:nvSpPr>
            <p:spPr bwMode="auto">
              <a:xfrm>
                <a:off x="2885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08" name="Rectangle 3428"/>
              <p:cNvSpPr>
                <a:spLocks noChangeArrowheads="1"/>
              </p:cNvSpPr>
              <p:nvPr/>
            </p:nvSpPr>
            <p:spPr bwMode="auto">
              <a:xfrm>
                <a:off x="2891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09" name="Rectangle 3429"/>
              <p:cNvSpPr>
                <a:spLocks noChangeArrowheads="1"/>
              </p:cNvSpPr>
              <p:nvPr/>
            </p:nvSpPr>
            <p:spPr bwMode="auto">
              <a:xfrm>
                <a:off x="2897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10" name="Rectangle 3430"/>
              <p:cNvSpPr>
                <a:spLocks noChangeArrowheads="1"/>
              </p:cNvSpPr>
              <p:nvPr/>
            </p:nvSpPr>
            <p:spPr bwMode="auto">
              <a:xfrm>
                <a:off x="2888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11" name="Rectangle 3431"/>
              <p:cNvSpPr>
                <a:spLocks noChangeArrowheads="1"/>
              </p:cNvSpPr>
              <p:nvPr/>
            </p:nvSpPr>
            <p:spPr bwMode="auto">
              <a:xfrm>
                <a:off x="2891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12" name="Rectangle 3432"/>
              <p:cNvSpPr>
                <a:spLocks noChangeArrowheads="1"/>
              </p:cNvSpPr>
              <p:nvPr/>
            </p:nvSpPr>
            <p:spPr bwMode="auto">
              <a:xfrm>
                <a:off x="2897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13" name="Rectangle 3433"/>
              <p:cNvSpPr>
                <a:spLocks noChangeArrowheads="1"/>
              </p:cNvSpPr>
              <p:nvPr/>
            </p:nvSpPr>
            <p:spPr bwMode="auto">
              <a:xfrm>
                <a:off x="2885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14" name="Rectangle 3434"/>
              <p:cNvSpPr>
                <a:spLocks noChangeArrowheads="1"/>
              </p:cNvSpPr>
              <p:nvPr/>
            </p:nvSpPr>
            <p:spPr bwMode="auto">
              <a:xfrm>
                <a:off x="2888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15" name="Rectangle 3435"/>
              <p:cNvSpPr>
                <a:spLocks noChangeArrowheads="1"/>
              </p:cNvSpPr>
              <p:nvPr/>
            </p:nvSpPr>
            <p:spPr bwMode="auto">
              <a:xfrm>
                <a:off x="2891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16" name="Rectangle 3436"/>
              <p:cNvSpPr>
                <a:spLocks noChangeArrowheads="1"/>
              </p:cNvSpPr>
              <p:nvPr/>
            </p:nvSpPr>
            <p:spPr bwMode="auto">
              <a:xfrm>
                <a:off x="2894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17" name="Rectangle 3437"/>
              <p:cNvSpPr>
                <a:spLocks noChangeArrowheads="1"/>
              </p:cNvSpPr>
              <p:nvPr/>
            </p:nvSpPr>
            <p:spPr bwMode="auto">
              <a:xfrm>
                <a:off x="2897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18" name="Rectangle 3438"/>
              <p:cNvSpPr>
                <a:spLocks noChangeArrowheads="1"/>
              </p:cNvSpPr>
              <p:nvPr/>
            </p:nvSpPr>
            <p:spPr bwMode="auto">
              <a:xfrm>
                <a:off x="2885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19" name="Rectangle 3439"/>
              <p:cNvSpPr>
                <a:spLocks noChangeArrowheads="1"/>
              </p:cNvSpPr>
              <p:nvPr/>
            </p:nvSpPr>
            <p:spPr bwMode="auto">
              <a:xfrm>
                <a:off x="2885" y="32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20" name="Rectangle 3440"/>
              <p:cNvSpPr>
                <a:spLocks noChangeArrowheads="1"/>
              </p:cNvSpPr>
              <p:nvPr/>
            </p:nvSpPr>
            <p:spPr bwMode="auto">
              <a:xfrm>
                <a:off x="2888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21" name="Rectangle 3441"/>
              <p:cNvSpPr>
                <a:spLocks noChangeArrowheads="1"/>
              </p:cNvSpPr>
              <p:nvPr/>
            </p:nvSpPr>
            <p:spPr bwMode="auto">
              <a:xfrm>
                <a:off x="2891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22" name="Rectangle 3442"/>
              <p:cNvSpPr>
                <a:spLocks noChangeArrowheads="1"/>
              </p:cNvSpPr>
              <p:nvPr/>
            </p:nvSpPr>
            <p:spPr bwMode="auto">
              <a:xfrm>
                <a:off x="2894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23" name="Rectangle 3443"/>
              <p:cNvSpPr>
                <a:spLocks noChangeArrowheads="1"/>
              </p:cNvSpPr>
              <p:nvPr/>
            </p:nvSpPr>
            <p:spPr bwMode="auto">
              <a:xfrm>
                <a:off x="2897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24" name="Rectangle 3444"/>
              <p:cNvSpPr>
                <a:spLocks noChangeArrowheads="1"/>
              </p:cNvSpPr>
              <p:nvPr/>
            </p:nvSpPr>
            <p:spPr bwMode="auto">
              <a:xfrm>
                <a:off x="2885" y="32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25" name="Rectangle 3445"/>
              <p:cNvSpPr>
                <a:spLocks noChangeArrowheads="1"/>
              </p:cNvSpPr>
              <p:nvPr/>
            </p:nvSpPr>
            <p:spPr bwMode="auto">
              <a:xfrm>
                <a:off x="2879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26" name="Rectangle 3446"/>
              <p:cNvSpPr>
                <a:spLocks noChangeArrowheads="1"/>
              </p:cNvSpPr>
              <p:nvPr/>
            </p:nvSpPr>
            <p:spPr bwMode="auto">
              <a:xfrm>
                <a:off x="2882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27" name="Rectangle 3447"/>
              <p:cNvSpPr>
                <a:spLocks noChangeArrowheads="1"/>
              </p:cNvSpPr>
              <p:nvPr/>
            </p:nvSpPr>
            <p:spPr bwMode="auto">
              <a:xfrm>
                <a:off x="2885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28" name="Rectangle 3448"/>
              <p:cNvSpPr>
                <a:spLocks noChangeArrowheads="1"/>
              </p:cNvSpPr>
              <p:nvPr/>
            </p:nvSpPr>
            <p:spPr bwMode="auto">
              <a:xfrm>
                <a:off x="2888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29" name="Rectangle 3449"/>
              <p:cNvSpPr>
                <a:spLocks noChangeArrowheads="1"/>
              </p:cNvSpPr>
              <p:nvPr/>
            </p:nvSpPr>
            <p:spPr bwMode="auto">
              <a:xfrm>
                <a:off x="2891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30" name="Rectangle 3450"/>
              <p:cNvSpPr>
                <a:spLocks noChangeArrowheads="1"/>
              </p:cNvSpPr>
              <p:nvPr/>
            </p:nvSpPr>
            <p:spPr bwMode="auto">
              <a:xfrm>
                <a:off x="2894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31" name="Rectangle 3451"/>
              <p:cNvSpPr>
                <a:spLocks noChangeArrowheads="1"/>
              </p:cNvSpPr>
              <p:nvPr/>
            </p:nvSpPr>
            <p:spPr bwMode="auto">
              <a:xfrm>
                <a:off x="2897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32" name="Rectangle 3452"/>
              <p:cNvSpPr>
                <a:spLocks noChangeArrowheads="1"/>
              </p:cNvSpPr>
              <p:nvPr/>
            </p:nvSpPr>
            <p:spPr bwMode="auto">
              <a:xfrm>
                <a:off x="2885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33" name="Rectangle 3453"/>
              <p:cNvSpPr>
                <a:spLocks noChangeArrowheads="1"/>
              </p:cNvSpPr>
              <p:nvPr/>
            </p:nvSpPr>
            <p:spPr bwMode="auto">
              <a:xfrm>
                <a:off x="2897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34" name="Rectangle 3454"/>
              <p:cNvSpPr>
                <a:spLocks noChangeArrowheads="1"/>
              </p:cNvSpPr>
              <p:nvPr/>
            </p:nvSpPr>
            <p:spPr bwMode="auto">
              <a:xfrm>
                <a:off x="2897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35" name="Rectangle 3455"/>
              <p:cNvSpPr>
                <a:spLocks noChangeArrowheads="1"/>
              </p:cNvSpPr>
              <p:nvPr/>
            </p:nvSpPr>
            <p:spPr bwMode="auto">
              <a:xfrm>
                <a:off x="2900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36" name="Rectangle 3456"/>
              <p:cNvSpPr>
                <a:spLocks noChangeArrowheads="1"/>
              </p:cNvSpPr>
              <p:nvPr/>
            </p:nvSpPr>
            <p:spPr bwMode="auto">
              <a:xfrm>
                <a:off x="2879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37" name="Rectangle 3457"/>
              <p:cNvSpPr>
                <a:spLocks noChangeArrowheads="1"/>
              </p:cNvSpPr>
              <p:nvPr/>
            </p:nvSpPr>
            <p:spPr bwMode="auto">
              <a:xfrm>
                <a:off x="2885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38" name="Rectangle 3458"/>
              <p:cNvSpPr>
                <a:spLocks noChangeArrowheads="1"/>
              </p:cNvSpPr>
              <p:nvPr/>
            </p:nvSpPr>
            <p:spPr bwMode="auto">
              <a:xfrm>
                <a:off x="2888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39" name="Rectangle 3459"/>
              <p:cNvSpPr>
                <a:spLocks noChangeArrowheads="1"/>
              </p:cNvSpPr>
              <p:nvPr/>
            </p:nvSpPr>
            <p:spPr bwMode="auto">
              <a:xfrm>
                <a:off x="2891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40" name="Rectangle 3460"/>
              <p:cNvSpPr>
                <a:spLocks noChangeArrowheads="1"/>
              </p:cNvSpPr>
              <p:nvPr/>
            </p:nvSpPr>
            <p:spPr bwMode="auto">
              <a:xfrm>
                <a:off x="2894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41" name="Rectangle 3461"/>
              <p:cNvSpPr>
                <a:spLocks noChangeArrowheads="1"/>
              </p:cNvSpPr>
              <p:nvPr/>
            </p:nvSpPr>
            <p:spPr bwMode="auto">
              <a:xfrm>
                <a:off x="2897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42" name="Rectangle 3462"/>
              <p:cNvSpPr>
                <a:spLocks noChangeArrowheads="1"/>
              </p:cNvSpPr>
              <p:nvPr/>
            </p:nvSpPr>
            <p:spPr bwMode="auto">
              <a:xfrm>
                <a:off x="2885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43" name="Rectangle 3463"/>
              <p:cNvSpPr>
                <a:spLocks noChangeArrowheads="1"/>
              </p:cNvSpPr>
              <p:nvPr/>
            </p:nvSpPr>
            <p:spPr bwMode="auto">
              <a:xfrm>
                <a:off x="2882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44" name="Rectangle 3464"/>
              <p:cNvSpPr>
                <a:spLocks noChangeArrowheads="1"/>
              </p:cNvSpPr>
              <p:nvPr/>
            </p:nvSpPr>
            <p:spPr bwMode="auto">
              <a:xfrm>
                <a:off x="2879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45" name="Rectangle 3465"/>
              <p:cNvSpPr>
                <a:spLocks noChangeArrowheads="1"/>
              </p:cNvSpPr>
              <p:nvPr/>
            </p:nvSpPr>
            <p:spPr bwMode="auto">
              <a:xfrm>
                <a:off x="2882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46" name="Rectangle 3466"/>
              <p:cNvSpPr>
                <a:spLocks noChangeArrowheads="1"/>
              </p:cNvSpPr>
              <p:nvPr/>
            </p:nvSpPr>
            <p:spPr bwMode="auto">
              <a:xfrm>
                <a:off x="2885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47" name="Rectangle 3467"/>
              <p:cNvSpPr>
                <a:spLocks noChangeArrowheads="1"/>
              </p:cNvSpPr>
              <p:nvPr/>
            </p:nvSpPr>
            <p:spPr bwMode="auto">
              <a:xfrm>
                <a:off x="2888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48" name="Rectangle 3468"/>
              <p:cNvSpPr>
                <a:spLocks noChangeArrowheads="1"/>
              </p:cNvSpPr>
              <p:nvPr/>
            </p:nvSpPr>
            <p:spPr bwMode="auto">
              <a:xfrm>
                <a:off x="2891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49" name="Rectangle 3469"/>
              <p:cNvSpPr>
                <a:spLocks noChangeArrowheads="1"/>
              </p:cNvSpPr>
              <p:nvPr/>
            </p:nvSpPr>
            <p:spPr bwMode="auto">
              <a:xfrm>
                <a:off x="2894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50" name="Rectangle 3470"/>
              <p:cNvSpPr>
                <a:spLocks noChangeArrowheads="1"/>
              </p:cNvSpPr>
              <p:nvPr/>
            </p:nvSpPr>
            <p:spPr bwMode="auto">
              <a:xfrm>
                <a:off x="2897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51" name="Rectangle 3471"/>
              <p:cNvSpPr>
                <a:spLocks noChangeArrowheads="1"/>
              </p:cNvSpPr>
              <p:nvPr/>
            </p:nvSpPr>
            <p:spPr bwMode="auto">
              <a:xfrm>
                <a:off x="2879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52" name="Rectangle 3472"/>
              <p:cNvSpPr>
                <a:spLocks noChangeArrowheads="1"/>
              </p:cNvSpPr>
              <p:nvPr/>
            </p:nvSpPr>
            <p:spPr bwMode="auto">
              <a:xfrm>
                <a:off x="2879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53" name="Rectangle 3473"/>
              <p:cNvSpPr>
                <a:spLocks noChangeArrowheads="1"/>
              </p:cNvSpPr>
              <p:nvPr/>
            </p:nvSpPr>
            <p:spPr bwMode="auto">
              <a:xfrm>
                <a:off x="2894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54" name="Rectangle 3474"/>
              <p:cNvSpPr>
                <a:spLocks noChangeArrowheads="1"/>
              </p:cNvSpPr>
              <p:nvPr/>
            </p:nvSpPr>
            <p:spPr bwMode="auto">
              <a:xfrm>
                <a:off x="2897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55" name="Rectangle 3475"/>
              <p:cNvSpPr>
                <a:spLocks noChangeArrowheads="1"/>
              </p:cNvSpPr>
              <p:nvPr/>
            </p:nvSpPr>
            <p:spPr bwMode="auto">
              <a:xfrm>
                <a:off x="2879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56" name="Rectangle 3476"/>
              <p:cNvSpPr>
                <a:spLocks noChangeArrowheads="1"/>
              </p:cNvSpPr>
              <p:nvPr/>
            </p:nvSpPr>
            <p:spPr bwMode="auto">
              <a:xfrm>
                <a:off x="2888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57" name="Rectangle 3477"/>
              <p:cNvSpPr>
                <a:spLocks noChangeArrowheads="1"/>
              </p:cNvSpPr>
              <p:nvPr/>
            </p:nvSpPr>
            <p:spPr bwMode="auto">
              <a:xfrm>
                <a:off x="2891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58" name="Rectangle 3478"/>
              <p:cNvSpPr>
                <a:spLocks noChangeArrowheads="1"/>
              </p:cNvSpPr>
              <p:nvPr/>
            </p:nvSpPr>
            <p:spPr bwMode="auto">
              <a:xfrm>
                <a:off x="2879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59" name="Rectangle 3479"/>
              <p:cNvSpPr>
                <a:spLocks noChangeArrowheads="1"/>
              </p:cNvSpPr>
              <p:nvPr/>
            </p:nvSpPr>
            <p:spPr bwMode="auto">
              <a:xfrm>
                <a:off x="2882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60" name="Rectangle 3480"/>
              <p:cNvSpPr>
                <a:spLocks noChangeArrowheads="1"/>
              </p:cNvSpPr>
              <p:nvPr/>
            </p:nvSpPr>
            <p:spPr bwMode="auto">
              <a:xfrm>
                <a:off x="2885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61" name="Rectangle 3481"/>
              <p:cNvSpPr>
                <a:spLocks noChangeArrowheads="1"/>
              </p:cNvSpPr>
              <p:nvPr/>
            </p:nvSpPr>
            <p:spPr bwMode="auto">
              <a:xfrm>
                <a:off x="2879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62" name="Rectangle 3482"/>
              <p:cNvSpPr>
                <a:spLocks noChangeArrowheads="1"/>
              </p:cNvSpPr>
              <p:nvPr/>
            </p:nvSpPr>
            <p:spPr bwMode="auto">
              <a:xfrm>
                <a:off x="2882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63" name="Rectangle 3483"/>
              <p:cNvSpPr>
                <a:spLocks noChangeArrowheads="1"/>
              </p:cNvSpPr>
              <p:nvPr/>
            </p:nvSpPr>
            <p:spPr bwMode="auto">
              <a:xfrm>
                <a:off x="2885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64" name="Rectangle 3484"/>
              <p:cNvSpPr>
                <a:spLocks noChangeArrowheads="1"/>
              </p:cNvSpPr>
              <p:nvPr/>
            </p:nvSpPr>
            <p:spPr bwMode="auto">
              <a:xfrm>
                <a:off x="2888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65" name="Rectangle 3485"/>
              <p:cNvSpPr>
                <a:spLocks noChangeArrowheads="1"/>
              </p:cNvSpPr>
              <p:nvPr/>
            </p:nvSpPr>
            <p:spPr bwMode="auto">
              <a:xfrm>
                <a:off x="2894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66" name="Rectangle 3486"/>
              <p:cNvSpPr>
                <a:spLocks noChangeArrowheads="1"/>
              </p:cNvSpPr>
              <p:nvPr/>
            </p:nvSpPr>
            <p:spPr bwMode="auto">
              <a:xfrm>
                <a:off x="2879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67" name="Rectangle 3487"/>
              <p:cNvSpPr>
                <a:spLocks noChangeArrowheads="1"/>
              </p:cNvSpPr>
              <p:nvPr/>
            </p:nvSpPr>
            <p:spPr bwMode="auto">
              <a:xfrm>
                <a:off x="2891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68" name="Rectangle 3488"/>
              <p:cNvSpPr>
                <a:spLocks noChangeArrowheads="1"/>
              </p:cNvSpPr>
              <p:nvPr/>
            </p:nvSpPr>
            <p:spPr bwMode="auto">
              <a:xfrm>
                <a:off x="2897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69" name="Rectangle 3489"/>
              <p:cNvSpPr>
                <a:spLocks noChangeArrowheads="1"/>
              </p:cNvSpPr>
              <p:nvPr/>
            </p:nvSpPr>
            <p:spPr bwMode="auto">
              <a:xfrm>
                <a:off x="2879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70" name="Rectangle 3490"/>
              <p:cNvSpPr>
                <a:spLocks noChangeArrowheads="1"/>
              </p:cNvSpPr>
              <p:nvPr/>
            </p:nvSpPr>
            <p:spPr bwMode="auto">
              <a:xfrm>
                <a:off x="2891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71" name="Rectangle 3491"/>
              <p:cNvSpPr>
                <a:spLocks noChangeArrowheads="1"/>
              </p:cNvSpPr>
              <p:nvPr/>
            </p:nvSpPr>
            <p:spPr bwMode="auto">
              <a:xfrm>
                <a:off x="2897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72" name="Rectangle 3492"/>
              <p:cNvSpPr>
                <a:spLocks noChangeArrowheads="1"/>
              </p:cNvSpPr>
              <p:nvPr/>
            </p:nvSpPr>
            <p:spPr bwMode="auto">
              <a:xfrm>
                <a:off x="2879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73" name="Rectangle 3493"/>
              <p:cNvSpPr>
                <a:spLocks noChangeArrowheads="1"/>
              </p:cNvSpPr>
              <p:nvPr/>
            </p:nvSpPr>
            <p:spPr bwMode="auto">
              <a:xfrm>
                <a:off x="2891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74" name="Rectangle 3494"/>
              <p:cNvSpPr>
                <a:spLocks noChangeArrowheads="1"/>
              </p:cNvSpPr>
              <p:nvPr/>
            </p:nvSpPr>
            <p:spPr bwMode="auto">
              <a:xfrm>
                <a:off x="2897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75" name="Rectangle 3495"/>
              <p:cNvSpPr>
                <a:spLocks noChangeArrowheads="1"/>
              </p:cNvSpPr>
              <p:nvPr/>
            </p:nvSpPr>
            <p:spPr bwMode="auto">
              <a:xfrm>
                <a:off x="2882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76" name="Rectangle 3496"/>
              <p:cNvSpPr>
                <a:spLocks noChangeArrowheads="1"/>
              </p:cNvSpPr>
              <p:nvPr/>
            </p:nvSpPr>
            <p:spPr bwMode="auto">
              <a:xfrm>
                <a:off x="2885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77" name="Rectangle 3497"/>
              <p:cNvSpPr>
                <a:spLocks noChangeArrowheads="1"/>
              </p:cNvSpPr>
              <p:nvPr/>
            </p:nvSpPr>
            <p:spPr bwMode="auto">
              <a:xfrm>
                <a:off x="2888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78" name="Rectangle 3498"/>
              <p:cNvSpPr>
                <a:spLocks noChangeArrowheads="1"/>
              </p:cNvSpPr>
              <p:nvPr/>
            </p:nvSpPr>
            <p:spPr bwMode="auto">
              <a:xfrm>
                <a:off x="2891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79" name="Rectangle 3499"/>
              <p:cNvSpPr>
                <a:spLocks noChangeArrowheads="1"/>
              </p:cNvSpPr>
              <p:nvPr/>
            </p:nvSpPr>
            <p:spPr bwMode="auto">
              <a:xfrm>
                <a:off x="2894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80" name="Rectangle 3500"/>
              <p:cNvSpPr>
                <a:spLocks noChangeArrowheads="1"/>
              </p:cNvSpPr>
              <p:nvPr/>
            </p:nvSpPr>
            <p:spPr bwMode="auto">
              <a:xfrm>
                <a:off x="2882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81" name="Rectangle 3501"/>
              <p:cNvSpPr>
                <a:spLocks noChangeArrowheads="1"/>
              </p:cNvSpPr>
              <p:nvPr/>
            </p:nvSpPr>
            <p:spPr bwMode="auto">
              <a:xfrm>
                <a:off x="2897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82" name="Rectangle 3502"/>
              <p:cNvSpPr>
                <a:spLocks noChangeArrowheads="1"/>
              </p:cNvSpPr>
              <p:nvPr/>
            </p:nvSpPr>
            <p:spPr bwMode="auto">
              <a:xfrm>
                <a:off x="2879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83" name="Rectangle 3503"/>
              <p:cNvSpPr>
                <a:spLocks noChangeArrowheads="1"/>
              </p:cNvSpPr>
              <p:nvPr/>
            </p:nvSpPr>
            <p:spPr bwMode="auto">
              <a:xfrm>
                <a:off x="2894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84" name="Rectangle 3504"/>
              <p:cNvSpPr>
                <a:spLocks noChangeArrowheads="1"/>
              </p:cNvSpPr>
              <p:nvPr/>
            </p:nvSpPr>
            <p:spPr bwMode="auto">
              <a:xfrm>
                <a:off x="2897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85" name="Rectangle 3505"/>
              <p:cNvSpPr>
                <a:spLocks noChangeArrowheads="1"/>
              </p:cNvSpPr>
              <p:nvPr/>
            </p:nvSpPr>
            <p:spPr bwMode="auto">
              <a:xfrm>
                <a:off x="2879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86" name="Rectangle 3506"/>
              <p:cNvSpPr>
                <a:spLocks noChangeArrowheads="1"/>
              </p:cNvSpPr>
              <p:nvPr/>
            </p:nvSpPr>
            <p:spPr bwMode="auto">
              <a:xfrm>
                <a:off x="2891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87" name="Rectangle 3507"/>
              <p:cNvSpPr>
                <a:spLocks noChangeArrowheads="1"/>
              </p:cNvSpPr>
              <p:nvPr/>
            </p:nvSpPr>
            <p:spPr bwMode="auto">
              <a:xfrm>
                <a:off x="2897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88" name="Rectangle 3508"/>
              <p:cNvSpPr>
                <a:spLocks noChangeArrowheads="1"/>
              </p:cNvSpPr>
              <p:nvPr/>
            </p:nvSpPr>
            <p:spPr bwMode="auto">
              <a:xfrm>
                <a:off x="2879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89" name="Rectangle 3509"/>
              <p:cNvSpPr>
                <a:spLocks noChangeArrowheads="1"/>
              </p:cNvSpPr>
              <p:nvPr/>
            </p:nvSpPr>
            <p:spPr bwMode="auto">
              <a:xfrm>
                <a:off x="2888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90" name="Rectangle 3510"/>
              <p:cNvSpPr>
                <a:spLocks noChangeArrowheads="1"/>
              </p:cNvSpPr>
              <p:nvPr/>
            </p:nvSpPr>
            <p:spPr bwMode="auto">
              <a:xfrm>
                <a:off x="2897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91" name="Rectangle 3511"/>
              <p:cNvSpPr>
                <a:spLocks noChangeArrowheads="1"/>
              </p:cNvSpPr>
              <p:nvPr/>
            </p:nvSpPr>
            <p:spPr bwMode="auto">
              <a:xfrm>
                <a:off x="2882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92" name="Rectangle 3512"/>
              <p:cNvSpPr>
                <a:spLocks noChangeArrowheads="1"/>
              </p:cNvSpPr>
              <p:nvPr/>
            </p:nvSpPr>
            <p:spPr bwMode="auto">
              <a:xfrm>
                <a:off x="2885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93" name="Rectangle 3513"/>
              <p:cNvSpPr>
                <a:spLocks noChangeArrowheads="1"/>
              </p:cNvSpPr>
              <p:nvPr/>
            </p:nvSpPr>
            <p:spPr bwMode="auto">
              <a:xfrm>
                <a:off x="2897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94" name="Rectangle 3514"/>
              <p:cNvSpPr>
                <a:spLocks noChangeArrowheads="1"/>
              </p:cNvSpPr>
              <p:nvPr/>
            </p:nvSpPr>
            <p:spPr bwMode="auto">
              <a:xfrm>
                <a:off x="2879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95" name="Rectangle 3515"/>
              <p:cNvSpPr>
                <a:spLocks noChangeArrowheads="1"/>
              </p:cNvSpPr>
              <p:nvPr/>
            </p:nvSpPr>
            <p:spPr bwMode="auto">
              <a:xfrm>
                <a:off x="2882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96" name="Rectangle 3516"/>
              <p:cNvSpPr>
                <a:spLocks noChangeArrowheads="1"/>
              </p:cNvSpPr>
              <p:nvPr/>
            </p:nvSpPr>
            <p:spPr bwMode="auto">
              <a:xfrm>
                <a:off x="2885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97" name="Rectangle 3517"/>
              <p:cNvSpPr>
                <a:spLocks noChangeArrowheads="1"/>
              </p:cNvSpPr>
              <p:nvPr/>
            </p:nvSpPr>
            <p:spPr bwMode="auto">
              <a:xfrm>
                <a:off x="2888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98" name="Rectangle 3518"/>
              <p:cNvSpPr>
                <a:spLocks noChangeArrowheads="1"/>
              </p:cNvSpPr>
              <p:nvPr/>
            </p:nvSpPr>
            <p:spPr bwMode="auto">
              <a:xfrm>
                <a:off x="2891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99" name="Rectangle 3519"/>
              <p:cNvSpPr>
                <a:spLocks noChangeArrowheads="1"/>
              </p:cNvSpPr>
              <p:nvPr/>
            </p:nvSpPr>
            <p:spPr bwMode="auto">
              <a:xfrm>
                <a:off x="2894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00" name="Rectangle 3520"/>
              <p:cNvSpPr>
                <a:spLocks noChangeArrowheads="1"/>
              </p:cNvSpPr>
              <p:nvPr/>
            </p:nvSpPr>
            <p:spPr bwMode="auto">
              <a:xfrm>
                <a:off x="2897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01" name="Rectangle 3521"/>
              <p:cNvSpPr>
                <a:spLocks noChangeArrowheads="1"/>
              </p:cNvSpPr>
              <p:nvPr/>
            </p:nvSpPr>
            <p:spPr bwMode="auto">
              <a:xfrm>
                <a:off x="2879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02" name="Rectangle 3522"/>
              <p:cNvSpPr>
                <a:spLocks noChangeArrowheads="1"/>
              </p:cNvSpPr>
              <p:nvPr/>
            </p:nvSpPr>
            <p:spPr bwMode="auto">
              <a:xfrm>
                <a:off x="2888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03" name="Rectangle 3523"/>
              <p:cNvSpPr>
                <a:spLocks noChangeArrowheads="1"/>
              </p:cNvSpPr>
              <p:nvPr/>
            </p:nvSpPr>
            <p:spPr bwMode="auto">
              <a:xfrm>
                <a:off x="2897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04" name="Rectangle 3524"/>
              <p:cNvSpPr>
                <a:spLocks noChangeArrowheads="1"/>
              </p:cNvSpPr>
              <p:nvPr/>
            </p:nvSpPr>
            <p:spPr bwMode="auto">
              <a:xfrm>
                <a:off x="2879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05" name="Rectangle 3525"/>
              <p:cNvSpPr>
                <a:spLocks noChangeArrowheads="1"/>
              </p:cNvSpPr>
              <p:nvPr/>
            </p:nvSpPr>
            <p:spPr bwMode="auto">
              <a:xfrm>
                <a:off x="2888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06" name="Rectangle 3526"/>
              <p:cNvSpPr>
                <a:spLocks noChangeArrowheads="1"/>
              </p:cNvSpPr>
              <p:nvPr/>
            </p:nvSpPr>
            <p:spPr bwMode="auto">
              <a:xfrm>
                <a:off x="2897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07" name="Rectangle 3527"/>
              <p:cNvSpPr>
                <a:spLocks noChangeArrowheads="1"/>
              </p:cNvSpPr>
              <p:nvPr/>
            </p:nvSpPr>
            <p:spPr bwMode="auto">
              <a:xfrm>
                <a:off x="2879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08" name="Rectangle 3528"/>
              <p:cNvSpPr>
                <a:spLocks noChangeArrowheads="1"/>
              </p:cNvSpPr>
              <p:nvPr/>
            </p:nvSpPr>
            <p:spPr bwMode="auto">
              <a:xfrm>
                <a:off x="2888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09" name="Rectangle 3529"/>
              <p:cNvSpPr>
                <a:spLocks noChangeArrowheads="1"/>
              </p:cNvSpPr>
              <p:nvPr/>
            </p:nvSpPr>
            <p:spPr bwMode="auto">
              <a:xfrm>
                <a:off x="2897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10" name="Rectangle 3530"/>
              <p:cNvSpPr>
                <a:spLocks noChangeArrowheads="1"/>
              </p:cNvSpPr>
              <p:nvPr/>
            </p:nvSpPr>
            <p:spPr bwMode="auto">
              <a:xfrm>
                <a:off x="2879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11" name="Rectangle 3531"/>
              <p:cNvSpPr>
                <a:spLocks noChangeArrowheads="1"/>
              </p:cNvSpPr>
              <p:nvPr/>
            </p:nvSpPr>
            <p:spPr bwMode="auto">
              <a:xfrm>
                <a:off x="2888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12" name="Rectangle 3532"/>
              <p:cNvSpPr>
                <a:spLocks noChangeArrowheads="1"/>
              </p:cNvSpPr>
              <p:nvPr/>
            </p:nvSpPr>
            <p:spPr bwMode="auto">
              <a:xfrm>
                <a:off x="2897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13" name="Rectangle 3533"/>
              <p:cNvSpPr>
                <a:spLocks noChangeArrowheads="1"/>
              </p:cNvSpPr>
              <p:nvPr/>
            </p:nvSpPr>
            <p:spPr bwMode="auto">
              <a:xfrm>
                <a:off x="2897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14" name="Rectangle 3534"/>
              <p:cNvSpPr>
                <a:spLocks noChangeArrowheads="1"/>
              </p:cNvSpPr>
              <p:nvPr/>
            </p:nvSpPr>
            <p:spPr bwMode="auto">
              <a:xfrm>
                <a:off x="2900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15" name="Rectangle 3535"/>
              <p:cNvSpPr>
                <a:spLocks noChangeArrowheads="1"/>
              </p:cNvSpPr>
              <p:nvPr/>
            </p:nvSpPr>
            <p:spPr bwMode="auto">
              <a:xfrm>
                <a:off x="2885" y="30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16" name="Rectangle 3536"/>
              <p:cNvSpPr>
                <a:spLocks noChangeArrowheads="1"/>
              </p:cNvSpPr>
              <p:nvPr/>
            </p:nvSpPr>
            <p:spPr bwMode="auto">
              <a:xfrm>
                <a:off x="2879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17" name="Rectangle 3537"/>
              <p:cNvSpPr>
                <a:spLocks noChangeArrowheads="1"/>
              </p:cNvSpPr>
              <p:nvPr/>
            </p:nvSpPr>
            <p:spPr bwMode="auto">
              <a:xfrm>
                <a:off x="2882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18" name="Rectangle 3538"/>
              <p:cNvSpPr>
                <a:spLocks noChangeArrowheads="1"/>
              </p:cNvSpPr>
              <p:nvPr/>
            </p:nvSpPr>
            <p:spPr bwMode="auto">
              <a:xfrm>
                <a:off x="2885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19" name="Rectangle 3539"/>
              <p:cNvSpPr>
                <a:spLocks noChangeArrowheads="1"/>
              </p:cNvSpPr>
              <p:nvPr/>
            </p:nvSpPr>
            <p:spPr bwMode="auto">
              <a:xfrm>
                <a:off x="2888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20" name="Rectangle 3540"/>
              <p:cNvSpPr>
                <a:spLocks noChangeArrowheads="1"/>
              </p:cNvSpPr>
              <p:nvPr/>
            </p:nvSpPr>
            <p:spPr bwMode="auto">
              <a:xfrm>
                <a:off x="2891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21" name="Rectangle 3541"/>
              <p:cNvSpPr>
                <a:spLocks noChangeArrowheads="1"/>
              </p:cNvSpPr>
              <p:nvPr/>
            </p:nvSpPr>
            <p:spPr bwMode="auto">
              <a:xfrm>
                <a:off x="2894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22" name="Rectangle 3542"/>
              <p:cNvSpPr>
                <a:spLocks noChangeArrowheads="1"/>
              </p:cNvSpPr>
              <p:nvPr/>
            </p:nvSpPr>
            <p:spPr bwMode="auto">
              <a:xfrm>
                <a:off x="2897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23" name="Rectangle 3543"/>
              <p:cNvSpPr>
                <a:spLocks noChangeArrowheads="1"/>
              </p:cNvSpPr>
              <p:nvPr/>
            </p:nvSpPr>
            <p:spPr bwMode="auto">
              <a:xfrm>
                <a:off x="2885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24" name="Rectangle 3544"/>
              <p:cNvSpPr>
                <a:spLocks noChangeArrowheads="1"/>
              </p:cNvSpPr>
              <p:nvPr/>
            </p:nvSpPr>
            <p:spPr bwMode="auto">
              <a:xfrm>
                <a:off x="2897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25" name="Rectangle 3545"/>
              <p:cNvSpPr>
                <a:spLocks noChangeArrowheads="1"/>
              </p:cNvSpPr>
              <p:nvPr/>
            </p:nvSpPr>
            <p:spPr bwMode="auto">
              <a:xfrm>
                <a:off x="2885" y="3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26" name="Rectangle 3546"/>
              <p:cNvSpPr>
                <a:spLocks noChangeArrowheads="1"/>
              </p:cNvSpPr>
              <p:nvPr/>
            </p:nvSpPr>
            <p:spPr bwMode="auto">
              <a:xfrm>
                <a:off x="2897" y="3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27" name="Rectangle 3547"/>
              <p:cNvSpPr>
                <a:spLocks noChangeArrowheads="1"/>
              </p:cNvSpPr>
              <p:nvPr/>
            </p:nvSpPr>
            <p:spPr bwMode="auto">
              <a:xfrm>
                <a:off x="2888" y="30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28" name="Rectangle 3548"/>
              <p:cNvSpPr>
                <a:spLocks noChangeArrowheads="1"/>
              </p:cNvSpPr>
              <p:nvPr/>
            </p:nvSpPr>
            <p:spPr bwMode="auto">
              <a:xfrm>
                <a:off x="2894" y="30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29" name="Rectangle 3549"/>
              <p:cNvSpPr>
                <a:spLocks noChangeArrowheads="1"/>
              </p:cNvSpPr>
              <p:nvPr/>
            </p:nvSpPr>
            <p:spPr bwMode="auto">
              <a:xfrm>
                <a:off x="2891" y="30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30" name="Rectangle 3550"/>
              <p:cNvSpPr>
                <a:spLocks noChangeArrowheads="1"/>
              </p:cNvSpPr>
              <p:nvPr/>
            </p:nvSpPr>
            <p:spPr bwMode="auto">
              <a:xfrm>
                <a:off x="2888" y="30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31" name="Rectangle 3551"/>
              <p:cNvSpPr>
                <a:spLocks noChangeArrowheads="1"/>
              </p:cNvSpPr>
              <p:nvPr/>
            </p:nvSpPr>
            <p:spPr bwMode="auto">
              <a:xfrm>
                <a:off x="2894" y="30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32" name="Rectangle 3552"/>
              <p:cNvSpPr>
                <a:spLocks noChangeArrowheads="1"/>
              </p:cNvSpPr>
              <p:nvPr/>
            </p:nvSpPr>
            <p:spPr bwMode="auto">
              <a:xfrm>
                <a:off x="2885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33" name="Rectangle 3553"/>
              <p:cNvSpPr>
                <a:spLocks noChangeArrowheads="1"/>
              </p:cNvSpPr>
              <p:nvPr/>
            </p:nvSpPr>
            <p:spPr bwMode="auto">
              <a:xfrm>
                <a:off x="2897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34" name="Rectangle 3554"/>
              <p:cNvSpPr>
                <a:spLocks noChangeArrowheads="1"/>
              </p:cNvSpPr>
              <p:nvPr/>
            </p:nvSpPr>
            <p:spPr bwMode="auto">
              <a:xfrm>
                <a:off x="2879" y="29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35" name="Rectangle 3555"/>
              <p:cNvSpPr>
                <a:spLocks noChangeArrowheads="1"/>
              </p:cNvSpPr>
              <p:nvPr/>
            </p:nvSpPr>
            <p:spPr bwMode="auto">
              <a:xfrm>
                <a:off x="2879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36" name="Rectangle 3556"/>
              <p:cNvSpPr>
                <a:spLocks noChangeArrowheads="1"/>
              </p:cNvSpPr>
              <p:nvPr/>
            </p:nvSpPr>
            <p:spPr bwMode="auto">
              <a:xfrm>
                <a:off x="2879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37" name="Rectangle 3557"/>
              <p:cNvSpPr>
                <a:spLocks noChangeArrowheads="1"/>
              </p:cNvSpPr>
              <p:nvPr/>
            </p:nvSpPr>
            <p:spPr bwMode="auto">
              <a:xfrm>
                <a:off x="2882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38" name="Rectangle 3558"/>
              <p:cNvSpPr>
                <a:spLocks noChangeArrowheads="1"/>
              </p:cNvSpPr>
              <p:nvPr/>
            </p:nvSpPr>
            <p:spPr bwMode="auto">
              <a:xfrm>
                <a:off x="2885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39" name="Rectangle 3559"/>
              <p:cNvSpPr>
                <a:spLocks noChangeArrowheads="1"/>
              </p:cNvSpPr>
              <p:nvPr/>
            </p:nvSpPr>
            <p:spPr bwMode="auto">
              <a:xfrm>
                <a:off x="2888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40" name="Rectangle 3560"/>
              <p:cNvSpPr>
                <a:spLocks noChangeArrowheads="1"/>
              </p:cNvSpPr>
              <p:nvPr/>
            </p:nvSpPr>
            <p:spPr bwMode="auto">
              <a:xfrm>
                <a:off x="2891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41" name="Rectangle 3561"/>
              <p:cNvSpPr>
                <a:spLocks noChangeArrowheads="1"/>
              </p:cNvSpPr>
              <p:nvPr/>
            </p:nvSpPr>
            <p:spPr bwMode="auto">
              <a:xfrm>
                <a:off x="2894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42" name="Rectangle 3562"/>
              <p:cNvSpPr>
                <a:spLocks noChangeArrowheads="1"/>
              </p:cNvSpPr>
              <p:nvPr/>
            </p:nvSpPr>
            <p:spPr bwMode="auto">
              <a:xfrm>
                <a:off x="2897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43" name="Rectangle 3563"/>
              <p:cNvSpPr>
                <a:spLocks noChangeArrowheads="1"/>
              </p:cNvSpPr>
              <p:nvPr/>
            </p:nvSpPr>
            <p:spPr bwMode="auto">
              <a:xfrm>
                <a:off x="2879" y="29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44" name="Rectangle 3564"/>
              <p:cNvSpPr>
                <a:spLocks noChangeArrowheads="1"/>
              </p:cNvSpPr>
              <p:nvPr/>
            </p:nvSpPr>
            <p:spPr bwMode="auto">
              <a:xfrm>
                <a:off x="2879" y="29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45" name="Rectangle 3565"/>
              <p:cNvSpPr>
                <a:spLocks noChangeArrowheads="1"/>
              </p:cNvSpPr>
              <p:nvPr/>
            </p:nvSpPr>
            <p:spPr bwMode="auto">
              <a:xfrm>
                <a:off x="2882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46" name="Rectangle 3566"/>
              <p:cNvSpPr>
                <a:spLocks noChangeArrowheads="1"/>
              </p:cNvSpPr>
              <p:nvPr/>
            </p:nvSpPr>
            <p:spPr bwMode="auto">
              <a:xfrm>
                <a:off x="2885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47" name="Rectangle 3567"/>
              <p:cNvSpPr>
                <a:spLocks noChangeArrowheads="1"/>
              </p:cNvSpPr>
              <p:nvPr/>
            </p:nvSpPr>
            <p:spPr bwMode="auto">
              <a:xfrm>
                <a:off x="2888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48" name="Rectangle 3568"/>
              <p:cNvSpPr>
                <a:spLocks noChangeArrowheads="1"/>
              </p:cNvSpPr>
              <p:nvPr/>
            </p:nvSpPr>
            <p:spPr bwMode="auto">
              <a:xfrm>
                <a:off x="2891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49" name="Rectangle 3569"/>
              <p:cNvSpPr>
                <a:spLocks noChangeArrowheads="1"/>
              </p:cNvSpPr>
              <p:nvPr/>
            </p:nvSpPr>
            <p:spPr bwMode="auto">
              <a:xfrm>
                <a:off x="2894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50" name="Rectangle 3570"/>
              <p:cNvSpPr>
                <a:spLocks noChangeArrowheads="1"/>
              </p:cNvSpPr>
              <p:nvPr/>
            </p:nvSpPr>
            <p:spPr bwMode="auto">
              <a:xfrm>
                <a:off x="2879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51" name="Rectangle 3571"/>
              <p:cNvSpPr>
                <a:spLocks noChangeArrowheads="1"/>
              </p:cNvSpPr>
              <p:nvPr/>
            </p:nvSpPr>
            <p:spPr bwMode="auto">
              <a:xfrm>
                <a:off x="2897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52" name="Rectangle 3572"/>
              <p:cNvSpPr>
                <a:spLocks noChangeArrowheads="1"/>
              </p:cNvSpPr>
              <p:nvPr/>
            </p:nvSpPr>
            <p:spPr bwMode="auto">
              <a:xfrm>
                <a:off x="2879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53" name="Rectangle 3573"/>
              <p:cNvSpPr>
                <a:spLocks noChangeArrowheads="1"/>
              </p:cNvSpPr>
              <p:nvPr/>
            </p:nvSpPr>
            <p:spPr bwMode="auto">
              <a:xfrm>
                <a:off x="2897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54" name="Rectangle 3574"/>
              <p:cNvSpPr>
                <a:spLocks noChangeArrowheads="1"/>
              </p:cNvSpPr>
              <p:nvPr/>
            </p:nvSpPr>
            <p:spPr bwMode="auto">
              <a:xfrm>
                <a:off x="2879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55" name="Rectangle 3575"/>
              <p:cNvSpPr>
                <a:spLocks noChangeArrowheads="1"/>
              </p:cNvSpPr>
              <p:nvPr/>
            </p:nvSpPr>
            <p:spPr bwMode="auto">
              <a:xfrm>
                <a:off x="2897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56" name="Rectangle 3576"/>
              <p:cNvSpPr>
                <a:spLocks noChangeArrowheads="1"/>
              </p:cNvSpPr>
              <p:nvPr/>
            </p:nvSpPr>
            <p:spPr bwMode="auto">
              <a:xfrm>
                <a:off x="2882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57" name="Rectangle 3577"/>
              <p:cNvSpPr>
                <a:spLocks noChangeArrowheads="1"/>
              </p:cNvSpPr>
              <p:nvPr/>
            </p:nvSpPr>
            <p:spPr bwMode="auto">
              <a:xfrm>
                <a:off x="2894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58" name="Rectangle 3578"/>
              <p:cNvSpPr>
                <a:spLocks noChangeArrowheads="1"/>
              </p:cNvSpPr>
              <p:nvPr/>
            </p:nvSpPr>
            <p:spPr bwMode="auto">
              <a:xfrm>
                <a:off x="2885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59" name="Rectangle 3579"/>
              <p:cNvSpPr>
                <a:spLocks noChangeArrowheads="1"/>
              </p:cNvSpPr>
              <p:nvPr/>
            </p:nvSpPr>
            <p:spPr bwMode="auto">
              <a:xfrm>
                <a:off x="2882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60" name="Rectangle 3580"/>
              <p:cNvSpPr>
                <a:spLocks noChangeArrowheads="1"/>
              </p:cNvSpPr>
              <p:nvPr/>
            </p:nvSpPr>
            <p:spPr bwMode="auto">
              <a:xfrm>
                <a:off x="2879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61" name="Rectangle 3581"/>
              <p:cNvSpPr>
                <a:spLocks noChangeArrowheads="1"/>
              </p:cNvSpPr>
              <p:nvPr/>
            </p:nvSpPr>
            <p:spPr bwMode="auto">
              <a:xfrm>
                <a:off x="2882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62" name="Rectangle 3582"/>
              <p:cNvSpPr>
                <a:spLocks noChangeArrowheads="1"/>
              </p:cNvSpPr>
              <p:nvPr/>
            </p:nvSpPr>
            <p:spPr bwMode="auto">
              <a:xfrm>
                <a:off x="2885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63" name="Rectangle 3583"/>
              <p:cNvSpPr>
                <a:spLocks noChangeArrowheads="1"/>
              </p:cNvSpPr>
              <p:nvPr/>
            </p:nvSpPr>
            <p:spPr bwMode="auto">
              <a:xfrm>
                <a:off x="2888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64" name="Rectangle 3584"/>
              <p:cNvSpPr>
                <a:spLocks noChangeArrowheads="1"/>
              </p:cNvSpPr>
              <p:nvPr/>
            </p:nvSpPr>
            <p:spPr bwMode="auto">
              <a:xfrm>
                <a:off x="2891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65" name="Rectangle 3585"/>
              <p:cNvSpPr>
                <a:spLocks noChangeArrowheads="1"/>
              </p:cNvSpPr>
              <p:nvPr/>
            </p:nvSpPr>
            <p:spPr bwMode="auto">
              <a:xfrm>
                <a:off x="2894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66" name="Rectangle 3586"/>
              <p:cNvSpPr>
                <a:spLocks noChangeArrowheads="1"/>
              </p:cNvSpPr>
              <p:nvPr/>
            </p:nvSpPr>
            <p:spPr bwMode="auto">
              <a:xfrm>
                <a:off x="2897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67" name="Rectangle 3587"/>
              <p:cNvSpPr>
                <a:spLocks noChangeArrowheads="1"/>
              </p:cNvSpPr>
              <p:nvPr/>
            </p:nvSpPr>
            <p:spPr bwMode="auto">
              <a:xfrm>
                <a:off x="2882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68" name="Rectangle 3588"/>
              <p:cNvSpPr>
                <a:spLocks noChangeArrowheads="1"/>
              </p:cNvSpPr>
              <p:nvPr/>
            </p:nvSpPr>
            <p:spPr bwMode="auto">
              <a:xfrm>
                <a:off x="2897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69" name="Rectangle 3589"/>
              <p:cNvSpPr>
                <a:spLocks noChangeArrowheads="1"/>
              </p:cNvSpPr>
              <p:nvPr/>
            </p:nvSpPr>
            <p:spPr bwMode="auto">
              <a:xfrm>
                <a:off x="2879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70" name="Rectangle 3590"/>
              <p:cNvSpPr>
                <a:spLocks noChangeArrowheads="1"/>
              </p:cNvSpPr>
              <p:nvPr/>
            </p:nvSpPr>
            <p:spPr bwMode="auto">
              <a:xfrm>
                <a:off x="2894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71" name="Rectangle 3591"/>
              <p:cNvSpPr>
                <a:spLocks noChangeArrowheads="1"/>
              </p:cNvSpPr>
              <p:nvPr/>
            </p:nvSpPr>
            <p:spPr bwMode="auto">
              <a:xfrm>
                <a:off x="2897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72" name="Rectangle 3592"/>
              <p:cNvSpPr>
                <a:spLocks noChangeArrowheads="1"/>
              </p:cNvSpPr>
              <p:nvPr/>
            </p:nvSpPr>
            <p:spPr bwMode="auto">
              <a:xfrm>
                <a:off x="2879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73" name="Rectangle 3593"/>
              <p:cNvSpPr>
                <a:spLocks noChangeArrowheads="1"/>
              </p:cNvSpPr>
              <p:nvPr/>
            </p:nvSpPr>
            <p:spPr bwMode="auto">
              <a:xfrm>
                <a:off x="2891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74" name="Rectangle 3594"/>
              <p:cNvSpPr>
                <a:spLocks noChangeArrowheads="1"/>
              </p:cNvSpPr>
              <p:nvPr/>
            </p:nvSpPr>
            <p:spPr bwMode="auto">
              <a:xfrm>
                <a:off x="2897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75" name="Rectangle 3595"/>
              <p:cNvSpPr>
                <a:spLocks noChangeArrowheads="1"/>
              </p:cNvSpPr>
              <p:nvPr/>
            </p:nvSpPr>
            <p:spPr bwMode="auto">
              <a:xfrm>
                <a:off x="2879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76" name="Rectangle 3596"/>
              <p:cNvSpPr>
                <a:spLocks noChangeArrowheads="1"/>
              </p:cNvSpPr>
              <p:nvPr/>
            </p:nvSpPr>
            <p:spPr bwMode="auto">
              <a:xfrm>
                <a:off x="2888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77" name="Rectangle 3597"/>
              <p:cNvSpPr>
                <a:spLocks noChangeArrowheads="1"/>
              </p:cNvSpPr>
              <p:nvPr/>
            </p:nvSpPr>
            <p:spPr bwMode="auto">
              <a:xfrm>
                <a:off x="2897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78" name="Rectangle 3598"/>
              <p:cNvSpPr>
                <a:spLocks noChangeArrowheads="1"/>
              </p:cNvSpPr>
              <p:nvPr/>
            </p:nvSpPr>
            <p:spPr bwMode="auto">
              <a:xfrm>
                <a:off x="2882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79" name="Rectangle 3599"/>
              <p:cNvSpPr>
                <a:spLocks noChangeArrowheads="1"/>
              </p:cNvSpPr>
              <p:nvPr/>
            </p:nvSpPr>
            <p:spPr bwMode="auto">
              <a:xfrm>
                <a:off x="2885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80" name="Rectangle 3600"/>
              <p:cNvSpPr>
                <a:spLocks noChangeArrowheads="1"/>
              </p:cNvSpPr>
              <p:nvPr/>
            </p:nvSpPr>
            <p:spPr bwMode="auto">
              <a:xfrm>
                <a:off x="2897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81" name="Rectangle 3601"/>
              <p:cNvSpPr>
                <a:spLocks noChangeArrowheads="1"/>
              </p:cNvSpPr>
              <p:nvPr/>
            </p:nvSpPr>
            <p:spPr bwMode="auto">
              <a:xfrm>
                <a:off x="2885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82" name="Rectangle 3602"/>
              <p:cNvSpPr>
                <a:spLocks noChangeArrowheads="1"/>
              </p:cNvSpPr>
              <p:nvPr/>
            </p:nvSpPr>
            <p:spPr bwMode="auto">
              <a:xfrm>
                <a:off x="2888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83" name="Rectangle 3603"/>
              <p:cNvSpPr>
                <a:spLocks noChangeArrowheads="1"/>
              </p:cNvSpPr>
              <p:nvPr/>
            </p:nvSpPr>
            <p:spPr bwMode="auto">
              <a:xfrm>
                <a:off x="2894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84" name="Rectangle 3604"/>
              <p:cNvSpPr>
                <a:spLocks noChangeArrowheads="1"/>
              </p:cNvSpPr>
              <p:nvPr/>
            </p:nvSpPr>
            <p:spPr bwMode="auto">
              <a:xfrm>
                <a:off x="2879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85" name="Rectangle 3605"/>
              <p:cNvSpPr>
                <a:spLocks noChangeArrowheads="1"/>
              </p:cNvSpPr>
              <p:nvPr/>
            </p:nvSpPr>
            <p:spPr bwMode="auto">
              <a:xfrm>
                <a:off x="2882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86" name="Rectangle 3606"/>
              <p:cNvSpPr>
                <a:spLocks noChangeArrowheads="1"/>
              </p:cNvSpPr>
              <p:nvPr/>
            </p:nvSpPr>
            <p:spPr bwMode="auto">
              <a:xfrm>
                <a:off x="2885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87" name="Rectangle 3607"/>
              <p:cNvSpPr>
                <a:spLocks noChangeArrowheads="1"/>
              </p:cNvSpPr>
              <p:nvPr/>
            </p:nvSpPr>
            <p:spPr bwMode="auto">
              <a:xfrm>
                <a:off x="2897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88" name="Rectangle 3608"/>
              <p:cNvSpPr>
                <a:spLocks noChangeArrowheads="1"/>
              </p:cNvSpPr>
              <p:nvPr/>
            </p:nvSpPr>
            <p:spPr bwMode="auto">
              <a:xfrm>
                <a:off x="2879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89" name="Rectangle 3609"/>
              <p:cNvSpPr>
                <a:spLocks noChangeArrowheads="1"/>
              </p:cNvSpPr>
              <p:nvPr/>
            </p:nvSpPr>
            <p:spPr bwMode="auto">
              <a:xfrm>
                <a:off x="2885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90" name="Rectangle 3610"/>
              <p:cNvSpPr>
                <a:spLocks noChangeArrowheads="1"/>
              </p:cNvSpPr>
              <p:nvPr/>
            </p:nvSpPr>
            <p:spPr bwMode="auto">
              <a:xfrm>
                <a:off x="2897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91" name="Rectangle 3611"/>
              <p:cNvSpPr>
                <a:spLocks noChangeArrowheads="1"/>
              </p:cNvSpPr>
              <p:nvPr/>
            </p:nvSpPr>
            <p:spPr bwMode="auto">
              <a:xfrm>
                <a:off x="2879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92" name="Rectangle 3612"/>
              <p:cNvSpPr>
                <a:spLocks noChangeArrowheads="1"/>
              </p:cNvSpPr>
              <p:nvPr/>
            </p:nvSpPr>
            <p:spPr bwMode="auto">
              <a:xfrm>
                <a:off x="2885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93" name="Rectangle 3613"/>
              <p:cNvSpPr>
                <a:spLocks noChangeArrowheads="1"/>
              </p:cNvSpPr>
              <p:nvPr/>
            </p:nvSpPr>
            <p:spPr bwMode="auto">
              <a:xfrm>
                <a:off x="2897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94" name="Rectangle 3614"/>
              <p:cNvSpPr>
                <a:spLocks noChangeArrowheads="1"/>
              </p:cNvSpPr>
              <p:nvPr/>
            </p:nvSpPr>
            <p:spPr bwMode="auto">
              <a:xfrm>
                <a:off x="2879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95" name="Rectangle 3615"/>
              <p:cNvSpPr>
                <a:spLocks noChangeArrowheads="1"/>
              </p:cNvSpPr>
              <p:nvPr/>
            </p:nvSpPr>
            <p:spPr bwMode="auto">
              <a:xfrm>
                <a:off x="2888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96" name="Rectangle 3616"/>
              <p:cNvSpPr>
                <a:spLocks noChangeArrowheads="1"/>
              </p:cNvSpPr>
              <p:nvPr/>
            </p:nvSpPr>
            <p:spPr bwMode="auto">
              <a:xfrm>
                <a:off x="2891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97" name="Rectangle 3617"/>
              <p:cNvSpPr>
                <a:spLocks noChangeArrowheads="1"/>
              </p:cNvSpPr>
              <p:nvPr/>
            </p:nvSpPr>
            <p:spPr bwMode="auto">
              <a:xfrm>
                <a:off x="2894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98" name="Rectangle 3618"/>
              <p:cNvSpPr>
                <a:spLocks noChangeArrowheads="1"/>
              </p:cNvSpPr>
              <p:nvPr/>
            </p:nvSpPr>
            <p:spPr bwMode="auto">
              <a:xfrm>
                <a:off x="2882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99" name="Rectangle 3619"/>
              <p:cNvSpPr>
                <a:spLocks noChangeArrowheads="1"/>
              </p:cNvSpPr>
              <p:nvPr/>
            </p:nvSpPr>
            <p:spPr bwMode="auto">
              <a:xfrm>
                <a:off x="2894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00" name="Rectangle 3620"/>
              <p:cNvSpPr>
                <a:spLocks noChangeArrowheads="1"/>
              </p:cNvSpPr>
              <p:nvPr/>
            </p:nvSpPr>
            <p:spPr bwMode="auto">
              <a:xfrm>
                <a:off x="2879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01" name="Rectangle 3621"/>
              <p:cNvSpPr>
                <a:spLocks noChangeArrowheads="1"/>
              </p:cNvSpPr>
              <p:nvPr/>
            </p:nvSpPr>
            <p:spPr bwMode="auto">
              <a:xfrm>
                <a:off x="2897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23" name="Group 3823"/>
            <p:cNvGrpSpPr>
              <a:grpSpLocks/>
            </p:cNvGrpSpPr>
            <p:nvPr/>
          </p:nvGrpSpPr>
          <p:grpSpPr bwMode="auto">
            <a:xfrm>
              <a:off x="2879" y="2887"/>
              <a:ext cx="130" cy="442"/>
              <a:chOff x="2879" y="2887"/>
              <a:chExt cx="130" cy="442"/>
            </a:xfrm>
          </p:grpSpPr>
          <p:sp>
            <p:nvSpPr>
              <p:cNvPr id="3202" name="Rectangle 3623"/>
              <p:cNvSpPr>
                <a:spLocks noChangeArrowheads="1"/>
              </p:cNvSpPr>
              <p:nvPr/>
            </p:nvSpPr>
            <p:spPr bwMode="auto">
              <a:xfrm>
                <a:off x="2879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03" name="Rectangle 3624"/>
              <p:cNvSpPr>
                <a:spLocks noChangeArrowheads="1"/>
              </p:cNvSpPr>
              <p:nvPr/>
            </p:nvSpPr>
            <p:spPr bwMode="auto">
              <a:xfrm>
                <a:off x="2888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04" name="Rectangle 3625"/>
              <p:cNvSpPr>
                <a:spLocks noChangeArrowheads="1"/>
              </p:cNvSpPr>
              <p:nvPr/>
            </p:nvSpPr>
            <p:spPr bwMode="auto">
              <a:xfrm>
                <a:off x="2897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05" name="Rectangle 3626"/>
              <p:cNvSpPr>
                <a:spLocks noChangeArrowheads="1"/>
              </p:cNvSpPr>
              <p:nvPr/>
            </p:nvSpPr>
            <p:spPr bwMode="auto">
              <a:xfrm>
                <a:off x="2879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06" name="Rectangle 3627"/>
              <p:cNvSpPr>
                <a:spLocks noChangeArrowheads="1"/>
              </p:cNvSpPr>
              <p:nvPr/>
            </p:nvSpPr>
            <p:spPr bwMode="auto">
              <a:xfrm>
                <a:off x="2888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07" name="Rectangle 3628"/>
              <p:cNvSpPr>
                <a:spLocks noChangeArrowheads="1"/>
              </p:cNvSpPr>
              <p:nvPr/>
            </p:nvSpPr>
            <p:spPr bwMode="auto">
              <a:xfrm>
                <a:off x="2897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08" name="Rectangle 3629"/>
              <p:cNvSpPr>
                <a:spLocks noChangeArrowheads="1"/>
              </p:cNvSpPr>
              <p:nvPr/>
            </p:nvSpPr>
            <p:spPr bwMode="auto">
              <a:xfrm>
                <a:off x="2882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09" name="Rectangle 3630"/>
              <p:cNvSpPr>
                <a:spLocks noChangeArrowheads="1"/>
              </p:cNvSpPr>
              <p:nvPr/>
            </p:nvSpPr>
            <p:spPr bwMode="auto">
              <a:xfrm>
                <a:off x="2885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10" name="Rectangle 3631"/>
              <p:cNvSpPr>
                <a:spLocks noChangeArrowheads="1"/>
              </p:cNvSpPr>
              <p:nvPr/>
            </p:nvSpPr>
            <p:spPr bwMode="auto">
              <a:xfrm>
                <a:off x="2891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11" name="Rectangle 3632"/>
              <p:cNvSpPr>
                <a:spLocks noChangeArrowheads="1"/>
              </p:cNvSpPr>
              <p:nvPr/>
            </p:nvSpPr>
            <p:spPr bwMode="auto">
              <a:xfrm>
                <a:off x="2894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12" name="Rectangle 3633"/>
              <p:cNvSpPr>
                <a:spLocks noChangeArrowheads="1"/>
              </p:cNvSpPr>
              <p:nvPr/>
            </p:nvSpPr>
            <p:spPr bwMode="auto">
              <a:xfrm>
                <a:off x="2982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13" name="Rectangle 3634"/>
              <p:cNvSpPr>
                <a:spLocks noChangeArrowheads="1"/>
              </p:cNvSpPr>
              <p:nvPr/>
            </p:nvSpPr>
            <p:spPr bwMode="auto">
              <a:xfrm>
                <a:off x="2985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14" name="Rectangle 3635"/>
              <p:cNvSpPr>
                <a:spLocks noChangeArrowheads="1"/>
              </p:cNvSpPr>
              <p:nvPr/>
            </p:nvSpPr>
            <p:spPr bwMode="auto">
              <a:xfrm>
                <a:off x="2988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15" name="Rectangle 3636"/>
              <p:cNvSpPr>
                <a:spLocks noChangeArrowheads="1"/>
              </p:cNvSpPr>
              <p:nvPr/>
            </p:nvSpPr>
            <p:spPr bwMode="auto">
              <a:xfrm>
                <a:off x="2991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16" name="Rectangle 3637"/>
              <p:cNvSpPr>
                <a:spLocks noChangeArrowheads="1"/>
              </p:cNvSpPr>
              <p:nvPr/>
            </p:nvSpPr>
            <p:spPr bwMode="auto">
              <a:xfrm>
                <a:off x="2994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17" name="Rectangle 3638"/>
              <p:cNvSpPr>
                <a:spLocks noChangeArrowheads="1"/>
              </p:cNvSpPr>
              <p:nvPr/>
            </p:nvSpPr>
            <p:spPr bwMode="auto">
              <a:xfrm>
                <a:off x="2997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18" name="Rectangle 3639"/>
              <p:cNvSpPr>
                <a:spLocks noChangeArrowheads="1"/>
              </p:cNvSpPr>
              <p:nvPr/>
            </p:nvSpPr>
            <p:spPr bwMode="auto">
              <a:xfrm>
                <a:off x="3000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19" name="Rectangle 3640"/>
              <p:cNvSpPr>
                <a:spLocks noChangeArrowheads="1"/>
              </p:cNvSpPr>
              <p:nvPr/>
            </p:nvSpPr>
            <p:spPr bwMode="auto">
              <a:xfrm>
                <a:off x="2982" y="33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20" name="Rectangle 3641"/>
              <p:cNvSpPr>
                <a:spLocks noChangeArrowheads="1"/>
              </p:cNvSpPr>
              <p:nvPr/>
            </p:nvSpPr>
            <p:spPr bwMode="auto">
              <a:xfrm>
                <a:off x="3000" y="33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21" name="Rectangle 3642"/>
              <p:cNvSpPr>
                <a:spLocks noChangeArrowheads="1"/>
              </p:cNvSpPr>
              <p:nvPr/>
            </p:nvSpPr>
            <p:spPr bwMode="auto">
              <a:xfrm>
                <a:off x="2982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22" name="Rectangle 3643"/>
              <p:cNvSpPr>
                <a:spLocks noChangeArrowheads="1"/>
              </p:cNvSpPr>
              <p:nvPr/>
            </p:nvSpPr>
            <p:spPr bwMode="auto">
              <a:xfrm>
                <a:off x="3000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23" name="Rectangle 3644"/>
              <p:cNvSpPr>
                <a:spLocks noChangeArrowheads="1"/>
              </p:cNvSpPr>
              <p:nvPr/>
            </p:nvSpPr>
            <p:spPr bwMode="auto">
              <a:xfrm>
                <a:off x="2985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24" name="Rectangle 3645"/>
              <p:cNvSpPr>
                <a:spLocks noChangeArrowheads="1"/>
              </p:cNvSpPr>
              <p:nvPr/>
            </p:nvSpPr>
            <p:spPr bwMode="auto">
              <a:xfrm>
                <a:off x="2997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25" name="Rectangle 3646"/>
              <p:cNvSpPr>
                <a:spLocks noChangeArrowheads="1"/>
              </p:cNvSpPr>
              <p:nvPr/>
            </p:nvSpPr>
            <p:spPr bwMode="auto">
              <a:xfrm>
                <a:off x="2988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26" name="Rectangle 3647"/>
              <p:cNvSpPr>
                <a:spLocks noChangeArrowheads="1"/>
              </p:cNvSpPr>
              <p:nvPr/>
            </p:nvSpPr>
            <p:spPr bwMode="auto">
              <a:xfrm>
                <a:off x="2991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27" name="Rectangle 3648"/>
              <p:cNvSpPr>
                <a:spLocks noChangeArrowheads="1"/>
              </p:cNvSpPr>
              <p:nvPr/>
            </p:nvSpPr>
            <p:spPr bwMode="auto">
              <a:xfrm>
                <a:off x="2994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28" name="Rectangle 3649"/>
              <p:cNvSpPr>
                <a:spLocks noChangeArrowheads="1"/>
              </p:cNvSpPr>
              <p:nvPr/>
            </p:nvSpPr>
            <p:spPr bwMode="auto">
              <a:xfrm>
                <a:off x="2988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29" name="Rectangle 3650"/>
              <p:cNvSpPr>
                <a:spLocks noChangeArrowheads="1"/>
              </p:cNvSpPr>
              <p:nvPr/>
            </p:nvSpPr>
            <p:spPr bwMode="auto">
              <a:xfrm>
                <a:off x="3000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30" name="Rectangle 3651"/>
              <p:cNvSpPr>
                <a:spLocks noChangeArrowheads="1"/>
              </p:cNvSpPr>
              <p:nvPr/>
            </p:nvSpPr>
            <p:spPr bwMode="auto">
              <a:xfrm>
                <a:off x="2991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31" name="Rectangle 3652"/>
              <p:cNvSpPr>
                <a:spLocks noChangeArrowheads="1"/>
              </p:cNvSpPr>
              <p:nvPr/>
            </p:nvSpPr>
            <p:spPr bwMode="auto">
              <a:xfrm>
                <a:off x="2997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32" name="Rectangle 3653"/>
              <p:cNvSpPr>
                <a:spLocks noChangeArrowheads="1"/>
              </p:cNvSpPr>
              <p:nvPr/>
            </p:nvSpPr>
            <p:spPr bwMode="auto">
              <a:xfrm>
                <a:off x="2994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33" name="Rectangle 3654"/>
              <p:cNvSpPr>
                <a:spLocks noChangeArrowheads="1"/>
              </p:cNvSpPr>
              <p:nvPr/>
            </p:nvSpPr>
            <p:spPr bwMode="auto">
              <a:xfrm>
                <a:off x="2991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34" name="Rectangle 3655"/>
              <p:cNvSpPr>
                <a:spLocks noChangeArrowheads="1"/>
              </p:cNvSpPr>
              <p:nvPr/>
            </p:nvSpPr>
            <p:spPr bwMode="auto">
              <a:xfrm>
                <a:off x="2997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35" name="Rectangle 3656"/>
              <p:cNvSpPr>
                <a:spLocks noChangeArrowheads="1"/>
              </p:cNvSpPr>
              <p:nvPr/>
            </p:nvSpPr>
            <p:spPr bwMode="auto">
              <a:xfrm>
                <a:off x="2988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36" name="Rectangle 3657"/>
              <p:cNvSpPr>
                <a:spLocks noChangeArrowheads="1"/>
              </p:cNvSpPr>
              <p:nvPr/>
            </p:nvSpPr>
            <p:spPr bwMode="auto">
              <a:xfrm>
                <a:off x="3000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37" name="Rectangle 3658"/>
              <p:cNvSpPr>
                <a:spLocks noChangeArrowheads="1"/>
              </p:cNvSpPr>
              <p:nvPr/>
            </p:nvSpPr>
            <p:spPr bwMode="auto">
              <a:xfrm>
                <a:off x="2988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38" name="Rectangle 3659"/>
              <p:cNvSpPr>
                <a:spLocks noChangeArrowheads="1"/>
              </p:cNvSpPr>
              <p:nvPr/>
            </p:nvSpPr>
            <p:spPr bwMode="auto">
              <a:xfrm>
                <a:off x="2991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39" name="Rectangle 3660"/>
              <p:cNvSpPr>
                <a:spLocks noChangeArrowheads="1"/>
              </p:cNvSpPr>
              <p:nvPr/>
            </p:nvSpPr>
            <p:spPr bwMode="auto">
              <a:xfrm>
                <a:off x="2994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40" name="Rectangle 3661"/>
              <p:cNvSpPr>
                <a:spLocks noChangeArrowheads="1"/>
              </p:cNvSpPr>
              <p:nvPr/>
            </p:nvSpPr>
            <p:spPr bwMode="auto">
              <a:xfrm>
                <a:off x="2997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41" name="Rectangle 3662"/>
              <p:cNvSpPr>
                <a:spLocks noChangeArrowheads="1"/>
              </p:cNvSpPr>
              <p:nvPr/>
            </p:nvSpPr>
            <p:spPr bwMode="auto">
              <a:xfrm>
                <a:off x="3000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42" name="Rectangle 3663"/>
              <p:cNvSpPr>
                <a:spLocks noChangeArrowheads="1"/>
              </p:cNvSpPr>
              <p:nvPr/>
            </p:nvSpPr>
            <p:spPr bwMode="auto">
              <a:xfrm>
                <a:off x="3003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43" name="Rectangle 3664"/>
              <p:cNvSpPr>
                <a:spLocks noChangeArrowheads="1"/>
              </p:cNvSpPr>
              <p:nvPr/>
            </p:nvSpPr>
            <p:spPr bwMode="auto">
              <a:xfrm>
                <a:off x="3006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44" name="Rectangle 3665"/>
              <p:cNvSpPr>
                <a:spLocks noChangeArrowheads="1"/>
              </p:cNvSpPr>
              <p:nvPr/>
            </p:nvSpPr>
            <p:spPr bwMode="auto">
              <a:xfrm>
                <a:off x="2988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45" name="Rectangle 3666"/>
              <p:cNvSpPr>
                <a:spLocks noChangeArrowheads="1"/>
              </p:cNvSpPr>
              <p:nvPr/>
            </p:nvSpPr>
            <p:spPr bwMode="auto">
              <a:xfrm>
                <a:off x="3000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46" name="Rectangle 3667"/>
              <p:cNvSpPr>
                <a:spLocks noChangeArrowheads="1"/>
              </p:cNvSpPr>
              <p:nvPr/>
            </p:nvSpPr>
            <p:spPr bwMode="auto">
              <a:xfrm>
                <a:off x="2988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47" name="Rectangle 3668"/>
              <p:cNvSpPr>
                <a:spLocks noChangeArrowheads="1"/>
              </p:cNvSpPr>
              <p:nvPr/>
            </p:nvSpPr>
            <p:spPr bwMode="auto">
              <a:xfrm>
                <a:off x="3000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48" name="Rectangle 3669"/>
              <p:cNvSpPr>
                <a:spLocks noChangeArrowheads="1"/>
              </p:cNvSpPr>
              <p:nvPr/>
            </p:nvSpPr>
            <p:spPr bwMode="auto">
              <a:xfrm>
                <a:off x="2991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49" name="Rectangle 3670"/>
              <p:cNvSpPr>
                <a:spLocks noChangeArrowheads="1"/>
              </p:cNvSpPr>
              <p:nvPr/>
            </p:nvSpPr>
            <p:spPr bwMode="auto">
              <a:xfrm>
                <a:off x="2994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50" name="Rectangle 3671"/>
              <p:cNvSpPr>
                <a:spLocks noChangeArrowheads="1"/>
              </p:cNvSpPr>
              <p:nvPr/>
            </p:nvSpPr>
            <p:spPr bwMode="auto">
              <a:xfrm>
                <a:off x="2997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51" name="Rectangle 3672"/>
              <p:cNvSpPr>
                <a:spLocks noChangeArrowheads="1"/>
              </p:cNvSpPr>
              <p:nvPr/>
            </p:nvSpPr>
            <p:spPr bwMode="auto">
              <a:xfrm>
                <a:off x="2997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52" name="Rectangle 3673"/>
              <p:cNvSpPr>
                <a:spLocks noChangeArrowheads="1"/>
              </p:cNvSpPr>
              <p:nvPr/>
            </p:nvSpPr>
            <p:spPr bwMode="auto">
              <a:xfrm>
                <a:off x="3000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53" name="Rectangle 3674"/>
              <p:cNvSpPr>
                <a:spLocks noChangeArrowheads="1"/>
              </p:cNvSpPr>
              <p:nvPr/>
            </p:nvSpPr>
            <p:spPr bwMode="auto">
              <a:xfrm>
                <a:off x="2988" y="3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54" name="Rectangle 3675"/>
              <p:cNvSpPr>
                <a:spLocks noChangeArrowheads="1"/>
              </p:cNvSpPr>
              <p:nvPr/>
            </p:nvSpPr>
            <p:spPr bwMode="auto">
              <a:xfrm>
                <a:off x="2994" y="3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55" name="Rectangle 3676"/>
              <p:cNvSpPr>
                <a:spLocks noChangeArrowheads="1"/>
              </p:cNvSpPr>
              <p:nvPr/>
            </p:nvSpPr>
            <p:spPr bwMode="auto">
              <a:xfrm>
                <a:off x="3000" y="3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56" name="Rectangle 3677"/>
              <p:cNvSpPr>
                <a:spLocks noChangeArrowheads="1"/>
              </p:cNvSpPr>
              <p:nvPr/>
            </p:nvSpPr>
            <p:spPr bwMode="auto">
              <a:xfrm>
                <a:off x="2988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57" name="Rectangle 3678"/>
              <p:cNvSpPr>
                <a:spLocks noChangeArrowheads="1"/>
              </p:cNvSpPr>
              <p:nvPr/>
            </p:nvSpPr>
            <p:spPr bwMode="auto">
              <a:xfrm>
                <a:off x="2994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58" name="Rectangle 3679"/>
              <p:cNvSpPr>
                <a:spLocks noChangeArrowheads="1"/>
              </p:cNvSpPr>
              <p:nvPr/>
            </p:nvSpPr>
            <p:spPr bwMode="auto">
              <a:xfrm>
                <a:off x="3000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59" name="Rectangle 3680"/>
              <p:cNvSpPr>
                <a:spLocks noChangeArrowheads="1"/>
              </p:cNvSpPr>
              <p:nvPr/>
            </p:nvSpPr>
            <p:spPr bwMode="auto">
              <a:xfrm>
                <a:off x="2988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60" name="Rectangle 3681"/>
              <p:cNvSpPr>
                <a:spLocks noChangeArrowheads="1"/>
              </p:cNvSpPr>
              <p:nvPr/>
            </p:nvSpPr>
            <p:spPr bwMode="auto">
              <a:xfrm>
                <a:off x="2991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61" name="Rectangle 3682"/>
              <p:cNvSpPr>
                <a:spLocks noChangeArrowheads="1"/>
              </p:cNvSpPr>
              <p:nvPr/>
            </p:nvSpPr>
            <p:spPr bwMode="auto">
              <a:xfrm>
                <a:off x="2994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62" name="Rectangle 3683"/>
              <p:cNvSpPr>
                <a:spLocks noChangeArrowheads="1"/>
              </p:cNvSpPr>
              <p:nvPr/>
            </p:nvSpPr>
            <p:spPr bwMode="auto">
              <a:xfrm>
                <a:off x="2997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63" name="Rectangle 3684"/>
              <p:cNvSpPr>
                <a:spLocks noChangeArrowheads="1"/>
              </p:cNvSpPr>
              <p:nvPr/>
            </p:nvSpPr>
            <p:spPr bwMode="auto">
              <a:xfrm>
                <a:off x="3000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64" name="Rectangle 3685"/>
              <p:cNvSpPr>
                <a:spLocks noChangeArrowheads="1"/>
              </p:cNvSpPr>
              <p:nvPr/>
            </p:nvSpPr>
            <p:spPr bwMode="auto">
              <a:xfrm>
                <a:off x="2988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65" name="Rectangle 3686"/>
              <p:cNvSpPr>
                <a:spLocks noChangeArrowheads="1"/>
              </p:cNvSpPr>
              <p:nvPr/>
            </p:nvSpPr>
            <p:spPr bwMode="auto">
              <a:xfrm>
                <a:off x="2982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66" name="Rectangle 3687"/>
              <p:cNvSpPr>
                <a:spLocks noChangeArrowheads="1"/>
              </p:cNvSpPr>
              <p:nvPr/>
            </p:nvSpPr>
            <p:spPr bwMode="auto">
              <a:xfrm>
                <a:off x="2985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67" name="Rectangle 3688"/>
              <p:cNvSpPr>
                <a:spLocks noChangeArrowheads="1"/>
              </p:cNvSpPr>
              <p:nvPr/>
            </p:nvSpPr>
            <p:spPr bwMode="auto">
              <a:xfrm>
                <a:off x="2988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68" name="Rectangle 3689"/>
              <p:cNvSpPr>
                <a:spLocks noChangeArrowheads="1"/>
              </p:cNvSpPr>
              <p:nvPr/>
            </p:nvSpPr>
            <p:spPr bwMode="auto">
              <a:xfrm>
                <a:off x="2991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69" name="Rectangle 3690"/>
              <p:cNvSpPr>
                <a:spLocks noChangeArrowheads="1"/>
              </p:cNvSpPr>
              <p:nvPr/>
            </p:nvSpPr>
            <p:spPr bwMode="auto">
              <a:xfrm>
                <a:off x="2994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70" name="Rectangle 3691"/>
              <p:cNvSpPr>
                <a:spLocks noChangeArrowheads="1"/>
              </p:cNvSpPr>
              <p:nvPr/>
            </p:nvSpPr>
            <p:spPr bwMode="auto">
              <a:xfrm>
                <a:off x="2997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71" name="Rectangle 3692"/>
              <p:cNvSpPr>
                <a:spLocks noChangeArrowheads="1"/>
              </p:cNvSpPr>
              <p:nvPr/>
            </p:nvSpPr>
            <p:spPr bwMode="auto">
              <a:xfrm>
                <a:off x="3000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72" name="Rectangle 3693"/>
              <p:cNvSpPr>
                <a:spLocks noChangeArrowheads="1"/>
              </p:cNvSpPr>
              <p:nvPr/>
            </p:nvSpPr>
            <p:spPr bwMode="auto">
              <a:xfrm>
                <a:off x="2988" y="3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73" name="Rectangle 3694"/>
              <p:cNvSpPr>
                <a:spLocks noChangeArrowheads="1"/>
              </p:cNvSpPr>
              <p:nvPr/>
            </p:nvSpPr>
            <p:spPr bwMode="auto">
              <a:xfrm>
                <a:off x="3000" y="3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74" name="Rectangle 3695"/>
              <p:cNvSpPr>
                <a:spLocks noChangeArrowheads="1"/>
              </p:cNvSpPr>
              <p:nvPr/>
            </p:nvSpPr>
            <p:spPr bwMode="auto">
              <a:xfrm>
                <a:off x="2982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75" name="Rectangle 3696"/>
              <p:cNvSpPr>
                <a:spLocks noChangeArrowheads="1"/>
              </p:cNvSpPr>
              <p:nvPr/>
            </p:nvSpPr>
            <p:spPr bwMode="auto">
              <a:xfrm>
                <a:off x="2988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76" name="Rectangle 3697"/>
              <p:cNvSpPr>
                <a:spLocks noChangeArrowheads="1"/>
              </p:cNvSpPr>
              <p:nvPr/>
            </p:nvSpPr>
            <p:spPr bwMode="auto">
              <a:xfrm>
                <a:off x="2991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77" name="Rectangle 3698"/>
              <p:cNvSpPr>
                <a:spLocks noChangeArrowheads="1"/>
              </p:cNvSpPr>
              <p:nvPr/>
            </p:nvSpPr>
            <p:spPr bwMode="auto">
              <a:xfrm>
                <a:off x="2994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78" name="Rectangle 3699"/>
              <p:cNvSpPr>
                <a:spLocks noChangeArrowheads="1"/>
              </p:cNvSpPr>
              <p:nvPr/>
            </p:nvSpPr>
            <p:spPr bwMode="auto">
              <a:xfrm>
                <a:off x="2997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79" name="Rectangle 3700"/>
              <p:cNvSpPr>
                <a:spLocks noChangeArrowheads="1"/>
              </p:cNvSpPr>
              <p:nvPr/>
            </p:nvSpPr>
            <p:spPr bwMode="auto">
              <a:xfrm>
                <a:off x="3000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80" name="Rectangle 3701"/>
              <p:cNvSpPr>
                <a:spLocks noChangeArrowheads="1"/>
              </p:cNvSpPr>
              <p:nvPr/>
            </p:nvSpPr>
            <p:spPr bwMode="auto">
              <a:xfrm>
                <a:off x="2991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81" name="Rectangle 3702"/>
              <p:cNvSpPr>
                <a:spLocks noChangeArrowheads="1"/>
              </p:cNvSpPr>
              <p:nvPr/>
            </p:nvSpPr>
            <p:spPr bwMode="auto">
              <a:xfrm>
                <a:off x="2994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82" name="Rectangle 3703"/>
              <p:cNvSpPr>
                <a:spLocks noChangeArrowheads="1"/>
              </p:cNvSpPr>
              <p:nvPr/>
            </p:nvSpPr>
            <p:spPr bwMode="auto">
              <a:xfrm>
                <a:off x="2997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83" name="Rectangle 3704"/>
              <p:cNvSpPr>
                <a:spLocks noChangeArrowheads="1"/>
              </p:cNvSpPr>
              <p:nvPr/>
            </p:nvSpPr>
            <p:spPr bwMode="auto">
              <a:xfrm>
                <a:off x="2988" y="32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84" name="Rectangle 3705"/>
              <p:cNvSpPr>
                <a:spLocks noChangeArrowheads="1"/>
              </p:cNvSpPr>
              <p:nvPr/>
            </p:nvSpPr>
            <p:spPr bwMode="auto">
              <a:xfrm>
                <a:off x="2994" y="32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85" name="Rectangle 3706"/>
              <p:cNvSpPr>
                <a:spLocks noChangeArrowheads="1"/>
              </p:cNvSpPr>
              <p:nvPr/>
            </p:nvSpPr>
            <p:spPr bwMode="auto">
              <a:xfrm>
                <a:off x="3000" y="32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86" name="Rectangle 3707"/>
              <p:cNvSpPr>
                <a:spLocks noChangeArrowheads="1"/>
              </p:cNvSpPr>
              <p:nvPr/>
            </p:nvSpPr>
            <p:spPr bwMode="auto">
              <a:xfrm>
                <a:off x="2988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87" name="Rectangle 3708"/>
              <p:cNvSpPr>
                <a:spLocks noChangeArrowheads="1"/>
              </p:cNvSpPr>
              <p:nvPr/>
            </p:nvSpPr>
            <p:spPr bwMode="auto">
              <a:xfrm>
                <a:off x="2994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88" name="Rectangle 3709"/>
              <p:cNvSpPr>
                <a:spLocks noChangeArrowheads="1"/>
              </p:cNvSpPr>
              <p:nvPr/>
            </p:nvSpPr>
            <p:spPr bwMode="auto">
              <a:xfrm>
                <a:off x="3000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89" name="Rectangle 3710"/>
              <p:cNvSpPr>
                <a:spLocks noChangeArrowheads="1"/>
              </p:cNvSpPr>
              <p:nvPr/>
            </p:nvSpPr>
            <p:spPr bwMode="auto">
              <a:xfrm>
                <a:off x="2991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90" name="Rectangle 3711"/>
              <p:cNvSpPr>
                <a:spLocks noChangeArrowheads="1"/>
              </p:cNvSpPr>
              <p:nvPr/>
            </p:nvSpPr>
            <p:spPr bwMode="auto">
              <a:xfrm>
                <a:off x="2994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91" name="Rectangle 3712"/>
              <p:cNvSpPr>
                <a:spLocks noChangeArrowheads="1"/>
              </p:cNvSpPr>
              <p:nvPr/>
            </p:nvSpPr>
            <p:spPr bwMode="auto">
              <a:xfrm>
                <a:off x="3000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92" name="Rectangle 3713"/>
              <p:cNvSpPr>
                <a:spLocks noChangeArrowheads="1"/>
              </p:cNvSpPr>
              <p:nvPr/>
            </p:nvSpPr>
            <p:spPr bwMode="auto">
              <a:xfrm>
                <a:off x="2988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93" name="Rectangle 3714"/>
              <p:cNvSpPr>
                <a:spLocks noChangeArrowheads="1"/>
              </p:cNvSpPr>
              <p:nvPr/>
            </p:nvSpPr>
            <p:spPr bwMode="auto">
              <a:xfrm>
                <a:off x="2991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94" name="Rectangle 3715"/>
              <p:cNvSpPr>
                <a:spLocks noChangeArrowheads="1"/>
              </p:cNvSpPr>
              <p:nvPr/>
            </p:nvSpPr>
            <p:spPr bwMode="auto">
              <a:xfrm>
                <a:off x="2994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95" name="Rectangle 3716"/>
              <p:cNvSpPr>
                <a:spLocks noChangeArrowheads="1"/>
              </p:cNvSpPr>
              <p:nvPr/>
            </p:nvSpPr>
            <p:spPr bwMode="auto">
              <a:xfrm>
                <a:off x="2997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96" name="Rectangle 3717"/>
              <p:cNvSpPr>
                <a:spLocks noChangeArrowheads="1"/>
              </p:cNvSpPr>
              <p:nvPr/>
            </p:nvSpPr>
            <p:spPr bwMode="auto">
              <a:xfrm>
                <a:off x="3000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97" name="Rectangle 3718"/>
              <p:cNvSpPr>
                <a:spLocks noChangeArrowheads="1"/>
              </p:cNvSpPr>
              <p:nvPr/>
            </p:nvSpPr>
            <p:spPr bwMode="auto">
              <a:xfrm>
                <a:off x="2988" y="32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98" name="Rectangle 3719"/>
              <p:cNvSpPr>
                <a:spLocks noChangeArrowheads="1"/>
              </p:cNvSpPr>
              <p:nvPr/>
            </p:nvSpPr>
            <p:spPr bwMode="auto">
              <a:xfrm>
                <a:off x="2988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99" name="Rectangle 3720"/>
              <p:cNvSpPr>
                <a:spLocks noChangeArrowheads="1"/>
              </p:cNvSpPr>
              <p:nvPr/>
            </p:nvSpPr>
            <p:spPr bwMode="auto">
              <a:xfrm>
                <a:off x="2991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00" name="Rectangle 3721"/>
              <p:cNvSpPr>
                <a:spLocks noChangeArrowheads="1"/>
              </p:cNvSpPr>
              <p:nvPr/>
            </p:nvSpPr>
            <p:spPr bwMode="auto">
              <a:xfrm>
                <a:off x="2994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01" name="Rectangle 3722"/>
              <p:cNvSpPr>
                <a:spLocks noChangeArrowheads="1"/>
              </p:cNvSpPr>
              <p:nvPr/>
            </p:nvSpPr>
            <p:spPr bwMode="auto">
              <a:xfrm>
                <a:off x="2997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02" name="Rectangle 3723"/>
              <p:cNvSpPr>
                <a:spLocks noChangeArrowheads="1"/>
              </p:cNvSpPr>
              <p:nvPr/>
            </p:nvSpPr>
            <p:spPr bwMode="auto">
              <a:xfrm>
                <a:off x="3000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03" name="Rectangle 3724"/>
              <p:cNvSpPr>
                <a:spLocks noChangeArrowheads="1"/>
              </p:cNvSpPr>
              <p:nvPr/>
            </p:nvSpPr>
            <p:spPr bwMode="auto">
              <a:xfrm>
                <a:off x="2988" y="31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04" name="Rectangle 3725"/>
              <p:cNvSpPr>
                <a:spLocks noChangeArrowheads="1"/>
              </p:cNvSpPr>
              <p:nvPr/>
            </p:nvSpPr>
            <p:spPr bwMode="auto">
              <a:xfrm>
                <a:off x="2982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05" name="Rectangle 3726"/>
              <p:cNvSpPr>
                <a:spLocks noChangeArrowheads="1"/>
              </p:cNvSpPr>
              <p:nvPr/>
            </p:nvSpPr>
            <p:spPr bwMode="auto">
              <a:xfrm>
                <a:off x="2985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06" name="Rectangle 3727"/>
              <p:cNvSpPr>
                <a:spLocks noChangeArrowheads="1"/>
              </p:cNvSpPr>
              <p:nvPr/>
            </p:nvSpPr>
            <p:spPr bwMode="auto">
              <a:xfrm>
                <a:off x="2988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07" name="Rectangle 3728"/>
              <p:cNvSpPr>
                <a:spLocks noChangeArrowheads="1"/>
              </p:cNvSpPr>
              <p:nvPr/>
            </p:nvSpPr>
            <p:spPr bwMode="auto">
              <a:xfrm>
                <a:off x="2991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08" name="Rectangle 3729"/>
              <p:cNvSpPr>
                <a:spLocks noChangeArrowheads="1"/>
              </p:cNvSpPr>
              <p:nvPr/>
            </p:nvSpPr>
            <p:spPr bwMode="auto">
              <a:xfrm>
                <a:off x="2994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09" name="Rectangle 3730"/>
              <p:cNvSpPr>
                <a:spLocks noChangeArrowheads="1"/>
              </p:cNvSpPr>
              <p:nvPr/>
            </p:nvSpPr>
            <p:spPr bwMode="auto">
              <a:xfrm>
                <a:off x="2997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10" name="Rectangle 3731"/>
              <p:cNvSpPr>
                <a:spLocks noChangeArrowheads="1"/>
              </p:cNvSpPr>
              <p:nvPr/>
            </p:nvSpPr>
            <p:spPr bwMode="auto">
              <a:xfrm>
                <a:off x="3000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11" name="Rectangle 3732"/>
              <p:cNvSpPr>
                <a:spLocks noChangeArrowheads="1"/>
              </p:cNvSpPr>
              <p:nvPr/>
            </p:nvSpPr>
            <p:spPr bwMode="auto">
              <a:xfrm>
                <a:off x="2988" y="31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12" name="Rectangle 3733"/>
              <p:cNvSpPr>
                <a:spLocks noChangeArrowheads="1"/>
              </p:cNvSpPr>
              <p:nvPr/>
            </p:nvSpPr>
            <p:spPr bwMode="auto">
              <a:xfrm>
                <a:off x="3000" y="31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13" name="Rectangle 3734"/>
              <p:cNvSpPr>
                <a:spLocks noChangeArrowheads="1"/>
              </p:cNvSpPr>
              <p:nvPr/>
            </p:nvSpPr>
            <p:spPr bwMode="auto">
              <a:xfrm>
                <a:off x="3000" y="31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14" name="Rectangle 3735"/>
              <p:cNvSpPr>
                <a:spLocks noChangeArrowheads="1"/>
              </p:cNvSpPr>
              <p:nvPr/>
            </p:nvSpPr>
            <p:spPr bwMode="auto">
              <a:xfrm>
                <a:off x="3003" y="31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15" name="Rectangle 3736"/>
              <p:cNvSpPr>
                <a:spLocks noChangeArrowheads="1"/>
              </p:cNvSpPr>
              <p:nvPr/>
            </p:nvSpPr>
            <p:spPr bwMode="auto">
              <a:xfrm>
                <a:off x="2982" y="3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16" name="Rectangle 3737"/>
              <p:cNvSpPr>
                <a:spLocks noChangeArrowheads="1"/>
              </p:cNvSpPr>
              <p:nvPr/>
            </p:nvSpPr>
            <p:spPr bwMode="auto">
              <a:xfrm>
                <a:off x="2988" y="3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17" name="Rectangle 3738"/>
              <p:cNvSpPr>
                <a:spLocks noChangeArrowheads="1"/>
              </p:cNvSpPr>
              <p:nvPr/>
            </p:nvSpPr>
            <p:spPr bwMode="auto">
              <a:xfrm>
                <a:off x="2991" y="3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18" name="Rectangle 3739"/>
              <p:cNvSpPr>
                <a:spLocks noChangeArrowheads="1"/>
              </p:cNvSpPr>
              <p:nvPr/>
            </p:nvSpPr>
            <p:spPr bwMode="auto">
              <a:xfrm>
                <a:off x="2994" y="3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19" name="Rectangle 3740"/>
              <p:cNvSpPr>
                <a:spLocks noChangeArrowheads="1"/>
              </p:cNvSpPr>
              <p:nvPr/>
            </p:nvSpPr>
            <p:spPr bwMode="auto">
              <a:xfrm>
                <a:off x="2997" y="3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20" name="Rectangle 3741"/>
              <p:cNvSpPr>
                <a:spLocks noChangeArrowheads="1"/>
              </p:cNvSpPr>
              <p:nvPr/>
            </p:nvSpPr>
            <p:spPr bwMode="auto">
              <a:xfrm>
                <a:off x="3000" y="3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21" name="Rectangle 3742"/>
              <p:cNvSpPr>
                <a:spLocks noChangeArrowheads="1"/>
              </p:cNvSpPr>
              <p:nvPr/>
            </p:nvSpPr>
            <p:spPr bwMode="auto">
              <a:xfrm>
                <a:off x="2988" y="3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22" name="Rectangle 3743"/>
              <p:cNvSpPr>
                <a:spLocks noChangeArrowheads="1"/>
              </p:cNvSpPr>
              <p:nvPr/>
            </p:nvSpPr>
            <p:spPr bwMode="auto">
              <a:xfrm>
                <a:off x="2985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23" name="Rectangle 3744"/>
              <p:cNvSpPr>
                <a:spLocks noChangeArrowheads="1"/>
              </p:cNvSpPr>
              <p:nvPr/>
            </p:nvSpPr>
            <p:spPr bwMode="auto">
              <a:xfrm>
                <a:off x="2982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24" name="Rectangle 3745"/>
              <p:cNvSpPr>
                <a:spLocks noChangeArrowheads="1"/>
              </p:cNvSpPr>
              <p:nvPr/>
            </p:nvSpPr>
            <p:spPr bwMode="auto">
              <a:xfrm>
                <a:off x="2985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25" name="Rectangle 3746"/>
              <p:cNvSpPr>
                <a:spLocks noChangeArrowheads="1"/>
              </p:cNvSpPr>
              <p:nvPr/>
            </p:nvSpPr>
            <p:spPr bwMode="auto">
              <a:xfrm>
                <a:off x="2988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26" name="Rectangle 3747"/>
              <p:cNvSpPr>
                <a:spLocks noChangeArrowheads="1"/>
              </p:cNvSpPr>
              <p:nvPr/>
            </p:nvSpPr>
            <p:spPr bwMode="auto">
              <a:xfrm>
                <a:off x="2991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27" name="Rectangle 3748"/>
              <p:cNvSpPr>
                <a:spLocks noChangeArrowheads="1"/>
              </p:cNvSpPr>
              <p:nvPr/>
            </p:nvSpPr>
            <p:spPr bwMode="auto">
              <a:xfrm>
                <a:off x="2994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28" name="Rectangle 3749"/>
              <p:cNvSpPr>
                <a:spLocks noChangeArrowheads="1"/>
              </p:cNvSpPr>
              <p:nvPr/>
            </p:nvSpPr>
            <p:spPr bwMode="auto">
              <a:xfrm>
                <a:off x="2997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29" name="Rectangle 3750"/>
              <p:cNvSpPr>
                <a:spLocks noChangeArrowheads="1"/>
              </p:cNvSpPr>
              <p:nvPr/>
            </p:nvSpPr>
            <p:spPr bwMode="auto">
              <a:xfrm>
                <a:off x="3000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30" name="Rectangle 3751"/>
              <p:cNvSpPr>
                <a:spLocks noChangeArrowheads="1"/>
              </p:cNvSpPr>
              <p:nvPr/>
            </p:nvSpPr>
            <p:spPr bwMode="auto">
              <a:xfrm>
                <a:off x="2985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31" name="Rectangle 3752"/>
              <p:cNvSpPr>
                <a:spLocks noChangeArrowheads="1"/>
              </p:cNvSpPr>
              <p:nvPr/>
            </p:nvSpPr>
            <p:spPr bwMode="auto">
              <a:xfrm>
                <a:off x="2988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32" name="Rectangle 3753"/>
              <p:cNvSpPr>
                <a:spLocks noChangeArrowheads="1"/>
              </p:cNvSpPr>
              <p:nvPr/>
            </p:nvSpPr>
            <p:spPr bwMode="auto">
              <a:xfrm>
                <a:off x="2994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33" name="Rectangle 3754"/>
              <p:cNvSpPr>
                <a:spLocks noChangeArrowheads="1"/>
              </p:cNvSpPr>
              <p:nvPr/>
            </p:nvSpPr>
            <p:spPr bwMode="auto">
              <a:xfrm>
                <a:off x="2997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34" name="Rectangle 3755"/>
              <p:cNvSpPr>
                <a:spLocks noChangeArrowheads="1"/>
              </p:cNvSpPr>
              <p:nvPr/>
            </p:nvSpPr>
            <p:spPr bwMode="auto">
              <a:xfrm>
                <a:off x="2982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35" name="Rectangle 3756"/>
              <p:cNvSpPr>
                <a:spLocks noChangeArrowheads="1"/>
              </p:cNvSpPr>
              <p:nvPr/>
            </p:nvSpPr>
            <p:spPr bwMode="auto">
              <a:xfrm>
                <a:off x="2991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36" name="Rectangle 3757"/>
              <p:cNvSpPr>
                <a:spLocks noChangeArrowheads="1"/>
              </p:cNvSpPr>
              <p:nvPr/>
            </p:nvSpPr>
            <p:spPr bwMode="auto">
              <a:xfrm>
                <a:off x="3000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37" name="Rectangle 3758"/>
              <p:cNvSpPr>
                <a:spLocks noChangeArrowheads="1"/>
              </p:cNvSpPr>
              <p:nvPr/>
            </p:nvSpPr>
            <p:spPr bwMode="auto">
              <a:xfrm>
                <a:off x="2982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38" name="Rectangle 3759"/>
              <p:cNvSpPr>
                <a:spLocks noChangeArrowheads="1"/>
              </p:cNvSpPr>
              <p:nvPr/>
            </p:nvSpPr>
            <p:spPr bwMode="auto">
              <a:xfrm>
                <a:off x="2991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39" name="Rectangle 3760"/>
              <p:cNvSpPr>
                <a:spLocks noChangeArrowheads="1"/>
              </p:cNvSpPr>
              <p:nvPr/>
            </p:nvSpPr>
            <p:spPr bwMode="auto">
              <a:xfrm>
                <a:off x="3000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40" name="Rectangle 3761"/>
              <p:cNvSpPr>
                <a:spLocks noChangeArrowheads="1"/>
              </p:cNvSpPr>
              <p:nvPr/>
            </p:nvSpPr>
            <p:spPr bwMode="auto">
              <a:xfrm>
                <a:off x="2982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41" name="Rectangle 3762"/>
              <p:cNvSpPr>
                <a:spLocks noChangeArrowheads="1"/>
              </p:cNvSpPr>
              <p:nvPr/>
            </p:nvSpPr>
            <p:spPr bwMode="auto">
              <a:xfrm>
                <a:off x="2991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42" name="Rectangle 3763"/>
              <p:cNvSpPr>
                <a:spLocks noChangeArrowheads="1"/>
              </p:cNvSpPr>
              <p:nvPr/>
            </p:nvSpPr>
            <p:spPr bwMode="auto">
              <a:xfrm>
                <a:off x="3000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43" name="Rectangle 3764"/>
              <p:cNvSpPr>
                <a:spLocks noChangeArrowheads="1"/>
              </p:cNvSpPr>
              <p:nvPr/>
            </p:nvSpPr>
            <p:spPr bwMode="auto">
              <a:xfrm>
                <a:off x="2985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44" name="Rectangle 3765"/>
              <p:cNvSpPr>
                <a:spLocks noChangeArrowheads="1"/>
              </p:cNvSpPr>
              <p:nvPr/>
            </p:nvSpPr>
            <p:spPr bwMode="auto">
              <a:xfrm>
                <a:off x="2988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45" name="Rectangle 3766"/>
              <p:cNvSpPr>
                <a:spLocks noChangeArrowheads="1"/>
              </p:cNvSpPr>
              <p:nvPr/>
            </p:nvSpPr>
            <p:spPr bwMode="auto">
              <a:xfrm>
                <a:off x="2994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46" name="Rectangle 3767"/>
              <p:cNvSpPr>
                <a:spLocks noChangeArrowheads="1"/>
              </p:cNvSpPr>
              <p:nvPr/>
            </p:nvSpPr>
            <p:spPr bwMode="auto">
              <a:xfrm>
                <a:off x="2997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47" name="Rectangle 3768"/>
              <p:cNvSpPr>
                <a:spLocks noChangeArrowheads="1"/>
              </p:cNvSpPr>
              <p:nvPr/>
            </p:nvSpPr>
            <p:spPr bwMode="auto">
              <a:xfrm>
                <a:off x="2985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48" name="Rectangle 3769"/>
              <p:cNvSpPr>
                <a:spLocks noChangeArrowheads="1"/>
              </p:cNvSpPr>
              <p:nvPr/>
            </p:nvSpPr>
            <p:spPr bwMode="auto">
              <a:xfrm>
                <a:off x="2997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49" name="Rectangle 3770"/>
              <p:cNvSpPr>
                <a:spLocks noChangeArrowheads="1"/>
              </p:cNvSpPr>
              <p:nvPr/>
            </p:nvSpPr>
            <p:spPr bwMode="auto">
              <a:xfrm>
                <a:off x="2982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50" name="Rectangle 3771"/>
              <p:cNvSpPr>
                <a:spLocks noChangeArrowheads="1"/>
              </p:cNvSpPr>
              <p:nvPr/>
            </p:nvSpPr>
            <p:spPr bwMode="auto">
              <a:xfrm>
                <a:off x="3000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51" name="Rectangle 3772"/>
              <p:cNvSpPr>
                <a:spLocks noChangeArrowheads="1"/>
              </p:cNvSpPr>
              <p:nvPr/>
            </p:nvSpPr>
            <p:spPr bwMode="auto">
              <a:xfrm>
                <a:off x="2982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52" name="Rectangle 3773"/>
              <p:cNvSpPr>
                <a:spLocks noChangeArrowheads="1"/>
              </p:cNvSpPr>
              <p:nvPr/>
            </p:nvSpPr>
            <p:spPr bwMode="auto">
              <a:xfrm>
                <a:off x="2991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53" name="Rectangle 3774"/>
              <p:cNvSpPr>
                <a:spLocks noChangeArrowheads="1"/>
              </p:cNvSpPr>
              <p:nvPr/>
            </p:nvSpPr>
            <p:spPr bwMode="auto">
              <a:xfrm>
                <a:off x="3000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54" name="Rectangle 3775"/>
              <p:cNvSpPr>
                <a:spLocks noChangeArrowheads="1"/>
              </p:cNvSpPr>
              <p:nvPr/>
            </p:nvSpPr>
            <p:spPr bwMode="auto">
              <a:xfrm>
                <a:off x="2982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55" name="Rectangle 3776"/>
              <p:cNvSpPr>
                <a:spLocks noChangeArrowheads="1"/>
              </p:cNvSpPr>
              <p:nvPr/>
            </p:nvSpPr>
            <p:spPr bwMode="auto">
              <a:xfrm>
                <a:off x="2991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56" name="Rectangle 3777"/>
              <p:cNvSpPr>
                <a:spLocks noChangeArrowheads="1"/>
              </p:cNvSpPr>
              <p:nvPr/>
            </p:nvSpPr>
            <p:spPr bwMode="auto">
              <a:xfrm>
                <a:off x="3000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57" name="Rectangle 3778"/>
              <p:cNvSpPr>
                <a:spLocks noChangeArrowheads="1"/>
              </p:cNvSpPr>
              <p:nvPr/>
            </p:nvSpPr>
            <p:spPr bwMode="auto">
              <a:xfrm>
                <a:off x="2985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58" name="Rectangle 3779"/>
              <p:cNvSpPr>
                <a:spLocks noChangeArrowheads="1"/>
              </p:cNvSpPr>
              <p:nvPr/>
            </p:nvSpPr>
            <p:spPr bwMode="auto">
              <a:xfrm>
                <a:off x="2988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59" name="Rectangle 3780"/>
              <p:cNvSpPr>
                <a:spLocks noChangeArrowheads="1"/>
              </p:cNvSpPr>
              <p:nvPr/>
            </p:nvSpPr>
            <p:spPr bwMode="auto">
              <a:xfrm>
                <a:off x="2994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60" name="Rectangle 3781"/>
              <p:cNvSpPr>
                <a:spLocks noChangeArrowheads="1"/>
              </p:cNvSpPr>
              <p:nvPr/>
            </p:nvSpPr>
            <p:spPr bwMode="auto">
              <a:xfrm>
                <a:off x="2997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61" name="Rectangle 3782"/>
              <p:cNvSpPr>
                <a:spLocks noChangeArrowheads="1"/>
              </p:cNvSpPr>
              <p:nvPr/>
            </p:nvSpPr>
            <p:spPr bwMode="auto">
              <a:xfrm>
                <a:off x="2985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62" name="Rectangle 3783"/>
              <p:cNvSpPr>
                <a:spLocks noChangeArrowheads="1"/>
              </p:cNvSpPr>
              <p:nvPr/>
            </p:nvSpPr>
            <p:spPr bwMode="auto">
              <a:xfrm>
                <a:off x="2988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63" name="Rectangle 3784"/>
              <p:cNvSpPr>
                <a:spLocks noChangeArrowheads="1"/>
              </p:cNvSpPr>
              <p:nvPr/>
            </p:nvSpPr>
            <p:spPr bwMode="auto">
              <a:xfrm>
                <a:off x="2997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64" name="Rectangle 3785"/>
              <p:cNvSpPr>
                <a:spLocks noChangeArrowheads="1"/>
              </p:cNvSpPr>
              <p:nvPr/>
            </p:nvSpPr>
            <p:spPr bwMode="auto">
              <a:xfrm>
                <a:off x="2982" y="30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65" name="Rectangle 3786"/>
              <p:cNvSpPr>
                <a:spLocks noChangeArrowheads="1"/>
              </p:cNvSpPr>
              <p:nvPr/>
            </p:nvSpPr>
            <p:spPr bwMode="auto">
              <a:xfrm>
                <a:off x="2991" y="30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66" name="Rectangle 3787"/>
              <p:cNvSpPr>
                <a:spLocks noChangeArrowheads="1"/>
              </p:cNvSpPr>
              <p:nvPr/>
            </p:nvSpPr>
            <p:spPr bwMode="auto">
              <a:xfrm>
                <a:off x="3000" y="30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67" name="Rectangle 3788"/>
              <p:cNvSpPr>
                <a:spLocks noChangeArrowheads="1"/>
              </p:cNvSpPr>
              <p:nvPr/>
            </p:nvSpPr>
            <p:spPr bwMode="auto">
              <a:xfrm>
                <a:off x="2982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68" name="Rectangle 3789"/>
              <p:cNvSpPr>
                <a:spLocks noChangeArrowheads="1"/>
              </p:cNvSpPr>
              <p:nvPr/>
            </p:nvSpPr>
            <p:spPr bwMode="auto">
              <a:xfrm>
                <a:off x="2991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69" name="Rectangle 3790"/>
              <p:cNvSpPr>
                <a:spLocks noChangeArrowheads="1"/>
              </p:cNvSpPr>
              <p:nvPr/>
            </p:nvSpPr>
            <p:spPr bwMode="auto">
              <a:xfrm>
                <a:off x="3000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70" name="Rectangle 3791"/>
              <p:cNvSpPr>
                <a:spLocks noChangeArrowheads="1"/>
              </p:cNvSpPr>
              <p:nvPr/>
            </p:nvSpPr>
            <p:spPr bwMode="auto">
              <a:xfrm>
                <a:off x="2982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71" name="Rectangle 3792"/>
              <p:cNvSpPr>
                <a:spLocks noChangeArrowheads="1"/>
              </p:cNvSpPr>
              <p:nvPr/>
            </p:nvSpPr>
            <p:spPr bwMode="auto">
              <a:xfrm>
                <a:off x="2991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72" name="Rectangle 3793"/>
              <p:cNvSpPr>
                <a:spLocks noChangeArrowheads="1"/>
              </p:cNvSpPr>
              <p:nvPr/>
            </p:nvSpPr>
            <p:spPr bwMode="auto">
              <a:xfrm>
                <a:off x="3000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73" name="Rectangle 3794"/>
              <p:cNvSpPr>
                <a:spLocks noChangeArrowheads="1"/>
              </p:cNvSpPr>
              <p:nvPr/>
            </p:nvSpPr>
            <p:spPr bwMode="auto">
              <a:xfrm>
                <a:off x="2985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74" name="Rectangle 3795"/>
              <p:cNvSpPr>
                <a:spLocks noChangeArrowheads="1"/>
              </p:cNvSpPr>
              <p:nvPr/>
            </p:nvSpPr>
            <p:spPr bwMode="auto">
              <a:xfrm>
                <a:off x="2994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75" name="Rectangle 3796"/>
              <p:cNvSpPr>
                <a:spLocks noChangeArrowheads="1"/>
              </p:cNvSpPr>
              <p:nvPr/>
            </p:nvSpPr>
            <p:spPr bwMode="auto">
              <a:xfrm>
                <a:off x="2997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76" name="Rectangle 3797"/>
              <p:cNvSpPr>
                <a:spLocks noChangeArrowheads="1"/>
              </p:cNvSpPr>
              <p:nvPr/>
            </p:nvSpPr>
            <p:spPr bwMode="auto">
              <a:xfrm>
                <a:off x="2994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77" name="Rectangle 3798"/>
              <p:cNvSpPr>
                <a:spLocks noChangeArrowheads="1"/>
              </p:cNvSpPr>
              <p:nvPr/>
            </p:nvSpPr>
            <p:spPr bwMode="auto">
              <a:xfrm>
                <a:off x="2994" y="30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78" name="Rectangle 3799"/>
              <p:cNvSpPr>
                <a:spLocks noChangeArrowheads="1"/>
              </p:cNvSpPr>
              <p:nvPr/>
            </p:nvSpPr>
            <p:spPr bwMode="auto">
              <a:xfrm>
                <a:off x="2985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79" name="Rectangle 3800"/>
              <p:cNvSpPr>
                <a:spLocks noChangeArrowheads="1"/>
              </p:cNvSpPr>
              <p:nvPr/>
            </p:nvSpPr>
            <p:spPr bwMode="auto">
              <a:xfrm>
                <a:off x="2997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80" name="Rectangle 3801"/>
              <p:cNvSpPr>
                <a:spLocks noChangeArrowheads="1"/>
              </p:cNvSpPr>
              <p:nvPr/>
            </p:nvSpPr>
            <p:spPr bwMode="auto">
              <a:xfrm>
                <a:off x="2982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81" name="Rectangle 3802"/>
              <p:cNvSpPr>
                <a:spLocks noChangeArrowheads="1"/>
              </p:cNvSpPr>
              <p:nvPr/>
            </p:nvSpPr>
            <p:spPr bwMode="auto">
              <a:xfrm>
                <a:off x="3000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82" name="Rectangle 3803"/>
              <p:cNvSpPr>
                <a:spLocks noChangeArrowheads="1"/>
              </p:cNvSpPr>
              <p:nvPr/>
            </p:nvSpPr>
            <p:spPr bwMode="auto">
              <a:xfrm>
                <a:off x="2982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83" name="Rectangle 3804"/>
              <p:cNvSpPr>
                <a:spLocks noChangeArrowheads="1"/>
              </p:cNvSpPr>
              <p:nvPr/>
            </p:nvSpPr>
            <p:spPr bwMode="auto">
              <a:xfrm>
                <a:off x="2991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84" name="Rectangle 3805"/>
              <p:cNvSpPr>
                <a:spLocks noChangeArrowheads="1"/>
              </p:cNvSpPr>
              <p:nvPr/>
            </p:nvSpPr>
            <p:spPr bwMode="auto">
              <a:xfrm>
                <a:off x="3000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85" name="Rectangle 3806"/>
              <p:cNvSpPr>
                <a:spLocks noChangeArrowheads="1"/>
              </p:cNvSpPr>
              <p:nvPr/>
            </p:nvSpPr>
            <p:spPr bwMode="auto">
              <a:xfrm>
                <a:off x="2982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86" name="Rectangle 3807"/>
              <p:cNvSpPr>
                <a:spLocks noChangeArrowheads="1"/>
              </p:cNvSpPr>
              <p:nvPr/>
            </p:nvSpPr>
            <p:spPr bwMode="auto">
              <a:xfrm>
                <a:off x="2991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87" name="Rectangle 3808"/>
              <p:cNvSpPr>
                <a:spLocks noChangeArrowheads="1"/>
              </p:cNvSpPr>
              <p:nvPr/>
            </p:nvSpPr>
            <p:spPr bwMode="auto">
              <a:xfrm>
                <a:off x="3000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88" name="Rectangle 3809"/>
              <p:cNvSpPr>
                <a:spLocks noChangeArrowheads="1"/>
              </p:cNvSpPr>
              <p:nvPr/>
            </p:nvSpPr>
            <p:spPr bwMode="auto">
              <a:xfrm>
                <a:off x="2985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89" name="Rectangle 3810"/>
              <p:cNvSpPr>
                <a:spLocks noChangeArrowheads="1"/>
              </p:cNvSpPr>
              <p:nvPr/>
            </p:nvSpPr>
            <p:spPr bwMode="auto">
              <a:xfrm>
                <a:off x="2988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90" name="Rectangle 3811"/>
              <p:cNvSpPr>
                <a:spLocks noChangeArrowheads="1"/>
              </p:cNvSpPr>
              <p:nvPr/>
            </p:nvSpPr>
            <p:spPr bwMode="auto">
              <a:xfrm>
                <a:off x="2994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91" name="Rectangle 3812"/>
              <p:cNvSpPr>
                <a:spLocks noChangeArrowheads="1"/>
              </p:cNvSpPr>
              <p:nvPr/>
            </p:nvSpPr>
            <p:spPr bwMode="auto">
              <a:xfrm>
                <a:off x="2997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92" name="Rectangle 3813"/>
              <p:cNvSpPr>
                <a:spLocks noChangeArrowheads="1"/>
              </p:cNvSpPr>
              <p:nvPr/>
            </p:nvSpPr>
            <p:spPr bwMode="auto">
              <a:xfrm>
                <a:off x="3000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93" name="Rectangle 3814"/>
              <p:cNvSpPr>
                <a:spLocks noChangeArrowheads="1"/>
              </p:cNvSpPr>
              <p:nvPr/>
            </p:nvSpPr>
            <p:spPr bwMode="auto">
              <a:xfrm>
                <a:off x="3003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94" name="Rectangle 3815"/>
              <p:cNvSpPr>
                <a:spLocks noChangeArrowheads="1"/>
              </p:cNvSpPr>
              <p:nvPr/>
            </p:nvSpPr>
            <p:spPr bwMode="auto">
              <a:xfrm>
                <a:off x="2988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95" name="Rectangle 3816"/>
              <p:cNvSpPr>
                <a:spLocks noChangeArrowheads="1"/>
              </p:cNvSpPr>
              <p:nvPr/>
            </p:nvSpPr>
            <p:spPr bwMode="auto">
              <a:xfrm>
                <a:off x="2982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96" name="Rectangle 3817"/>
              <p:cNvSpPr>
                <a:spLocks noChangeArrowheads="1"/>
              </p:cNvSpPr>
              <p:nvPr/>
            </p:nvSpPr>
            <p:spPr bwMode="auto">
              <a:xfrm>
                <a:off x="2985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97" name="Rectangle 3818"/>
              <p:cNvSpPr>
                <a:spLocks noChangeArrowheads="1"/>
              </p:cNvSpPr>
              <p:nvPr/>
            </p:nvSpPr>
            <p:spPr bwMode="auto">
              <a:xfrm>
                <a:off x="2988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98" name="Rectangle 3819"/>
              <p:cNvSpPr>
                <a:spLocks noChangeArrowheads="1"/>
              </p:cNvSpPr>
              <p:nvPr/>
            </p:nvSpPr>
            <p:spPr bwMode="auto">
              <a:xfrm>
                <a:off x="2991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99" name="Rectangle 3820"/>
              <p:cNvSpPr>
                <a:spLocks noChangeArrowheads="1"/>
              </p:cNvSpPr>
              <p:nvPr/>
            </p:nvSpPr>
            <p:spPr bwMode="auto">
              <a:xfrm>
                <a:off x="2994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00" name="Rectangle 3821"/>
              <p:cNvSpPr>
                <a:spLocks noChangeArrowheads="1"/>
              </p:cNvSpPr>
              <p:nvPr/>
            </p:nvSpPr>
            <p:spPr bwMode="auto">
              <a:xfrm>
                <a:off x="2997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01" name="Rectangle 3822"/>
              <p:cNvSpPr>
                <a:spLocks noChangeArrowheads="1"/>
              </p:cNvSpPr>
              <p:nvPr/>
            </p:nvSpPr>
            <p:spPr bwMode="auto">
              <a:xfrm>
                <a:off x="3000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24" name="Group 4024"/>
            <p:cNvGrpSpPr>
              <a:grpSpLocks/>
            </p:cNvGrpSpPr>
            <p:nvPr/>
          </p:nvGrpSpPr>
          <p:grpSpPr bwMode="auto">
            <a:xfrm>
              <a:off x="2982" y="2887"/>
              <a:ext cx="130" cy="464"/>
              <a:chOff x="2982" y="2887"/>
              <a:chExt cx="130" cy="464"/>
            </a:xfrm>
          </p:grpSpPr>
          <p:sp>
            <p:nvSpPr>
              <p:cNvPr id="3002" name="Rectangle 3824"/>
              <p:cNvSpPr>
                <a:spLocks noChangeArrowheads="1"/>
              </p:cNvSpPr>
              <p:nvPr/>
            </p:nvSpPr>
            <p:spPr bwMode="auto">
              <a:xfrm>
                <a:off x="2988" y="3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03" name="Rectangle 3825"/>
              <p:cNvSpPr>
                <a:spLocks noChangeArrowheads="1"/>
              </p:cNvSpPr>
              <p:nvPr/>
            </p:nvSpPr>
            <p:spPr bwMode="auto">
              <a:xfrm>
                <a:off x="3000" y="3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04" name="Rectangle 3826"/>
              <p:cNvSpPr>
                <a:spLocks noChangeArrowheads="1"/>
              </p:cNvSpPr>
              <p:nvPr/>
            </p:nvSpPr>
            <p:spPr bwMode="auto">
              <a:xfrm>
                <a:off x="2988" y="2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05" name="Rectangle 3827"/>
              <p:cNvSpPr>
                <a:spLocks noChangeArrowheads="1"/>
              </p:cNvSpPr>
              <p:nvPr/>
            </p:nvSpPr>
            <p:spPr bwMode="auto">
              <a:xfrm>
                <a:off x="3000" y="2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06" name="Rectangle 3828"/>
              <p:cNvSpPr>
                <a:spLocks noChangeArrowheads="1"/>
              </p:cNvSpPr>
              <p:nvPr/>
            </p:nvSpPr>
            <p:spPr bwMode="auto">
              <a:xfrm>
                <a:off x="2991" y="2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07" name="Rectangle 3829"/>
              <p:cNvSpPr>
                <a:spLocks noChangeArrowheads="1"/>
              </p:cNvSpPr>
              <p:nvPr/>
            </p:nvSpPr>
            <p:spPr bwMode="auto">
              <a:xfrm>
                <a:off x="2997" y="2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08" name="Rectangle 3830"/>
              <p:cNvSpPr>
                <a:spLocks noChangeArrowheads="1"/>
              </p:cNvSpPr>
              <p:nvPr/>
            </p:nvSpPr>
            <p:spPr bwMode="auto">
              <a:xfrm>
                <a:off x="2994" y="29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09" name="Rectangle 3831"/>
              <p:cNvSpPr>
                <a:spLocks noChangeArrowheads="1"/>
              </p:cNvSpPr>
              <p:nvPr/>
            </p:nvSpPr>
            <p:spPr bwMode="auto">
              <a:xfrm>
                <a:off x="2991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10" name="Rectangle 3832"/>
              <p:cNvSpPr>
                <a:spLocks noChangeArrowheads="1"/>
              </p:cNvSpPr>
              <p:nvPr/>
            </p:nvSpPr>
            <p:spPr bwMode="auto">
              <a:xfrm>
                <a:off x="2997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11" name="Rectangle 3833"/>
              <p:cNvSpPr>
                <a:spLocks noChangeArrowheads="1"/>
              </p:cNvSpPr>
              <p:nvPr/>
            </p:nvSpPr>
            <p:spPr bwMode="auto">
              <a:xfrm>
                <a:off x="2988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12" name="Rectangle 3834"/>
              <p:cNvSpPr>
                <a:spLocks noChangeArrowheads="1"/>
              </p:cNvSpPr>
              <p:nvPr/>
            </p:nvSpPr>
            <p:spPr bwMode="auto">
              <a:xfrm>
                <a:off x="3000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13" name="Rectangle 3835"/>
              <p:cNvSpPr>
                <a:spLocks noChangeArrowheads="1"/>
              </p:cNvSpPr>
              <p:nvPr/>
            </p:nvSpPr>
            <p:spPr bwMode="auto">
              <a:xfrm>
                <a:off x="2982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14" name="Rectangle 3836"/>
              <p:cNvSpPr>
                <a:spLocks noChangeArrowheads="1"/>
              </p:cNvSpPr>
              <p:nvPr/>
            </p:nvSpPr>
            <p:spPr bwMode="auto">
              <a:xfrm>
                <a:off x="2985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15" name="Rectangle 3837"/>
              <p:cNvSpPr>
                <a:spLocks noChangeArrowheads="1"/>
              </p:cNvSpPr>
              <p:nvPr/>
            </p:nvSpPr>
            <p:spPr bwMode="auto">
              <a:xfrm>
                <a:off x="2988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16" name="Rectangle 3838"/>
              <p:cNvSpPr>
                <a:spLocks noChangeArrowheads="1"/>
              </p:cNvSpPr>
              <p:nvPr/>
            </p:nvSpPr>
            <p:spPr bwMode="auto">
              <a:xfrm>
                <a:off x="2991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17" name="Rectangle 3839"/>
              <p:cNvSpPr>
                <a:spLocks noChangeArrowheads="1"/>
              </p:cNvSpPr>
              <p:nvPr/>
            </p:nvSpPr>
            <p:spPr bwMode="auto">
              <a:xfrm>
                <a:off x="2994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18" name="Rectangle 3840"/>
              <p:cNvSpPr>
                <a:spLocks noChangeArrowheads="1"/>
              </p:cNvSpPr>
              <p:nvPr/>
            </p:nvSpPr>
            <p:spPr bwMode="auto">
              <a:xfrm>
                <a:off x="2997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19" name="Rectangle 3841"/>
              <p:cNvSpPr>
                <a:spLocks noChangeArrowheads="1"/>
              </p:cNvSpPr>
              <p:nvPr/>
            </p:nvSpPr>
            <p:spPr bwMode="auto">
              <a:xfrm>
                <a:off x="3000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20" name="Rectangle 3842"/>
              <p:cNvSpPr>
                <a:spLocks noChangeArrowheads="1"/>
              </p:cNvSpPr>
              <p:nvPr/>
            </p:nvSpPr>
            <p:spPr bwMode="auto">
              <a:xfrm>
                <a:off x="2982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21" name="Rectangle 3843"/>
              <p:cNvSpPr>
                <a:spLocks noChangeArrowheads="1"/>
              </p:cNvSpPr>
              <p:nvPr/>
            </p:nvSpPr>
            <p:spPr bwMode="auto">
              <a:xfrm>
                <a:off x="3000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22" name="Rectangle 3844"/>
              <p:cNvSpPr>
                <a:spLocks noChangeArrowheads="1"/>
              </p:cNvSpPr>
              <p:nvPr/>
            </p:nvSpPr>
            <p:spPr bwMode="auto">
              <a:xfrm>
                <a:off x="2982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23" name="Rectangle 3845"/>
              <p:cNvSpPr>
                <a:spLocks noChangeArrowheads="1"/>
              </p:cNvSpPr>
              <p:nvPr/>
            </p:nvSpPr>
            <p:spPr bwMode="auto">
              <a:xfrm>
                <a:off x="3000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24" name="Rectangle 3846"/>
              <p:cNvSpPr>
                <a:spLocks noChangeArrowheads="1"/>
              </p:cNvSpPr>
              <p:nvPr/>
            </p:nvSpPr>
            <p:spPr bwMode="auto">
              <a:xfrm>
                <a:off x="2985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25" name="Rectangle 3847"/>
              <p:cNvSpPr>
                <a:spLocks noChangeArrowheads="1"/>
              </p:cNvSpPr>
              <p:nvPr/>
            </p:nvSpPr>
            <p:spPr bwMode="auto">
              <a:xfrm>
                <a:off x="2997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26" name="Rectangle 3848"/>
              <p:cNvSpPr>
                <a:spLocks noChangeArrowheads="1"/>
              </p:cNvSpPr>
              <p:nvPr/>
            </p:nvSpPr>
            <p:spPr bwMode="auto">
              <a:xfrm>
                <a:off x="2988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27" name="Rectangle 3849"/>
              <p:cNvSpPr>
                <a:spLocks noChangeArrowheads="1"/>
              </p:cNvSpPr>
              <p:nvPr/>
            </p:nvSpPr>
            <p:spPr bwMode="auto">
              <a:xfrm>
                <a:off x="2991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28" name="Rectangle 3850"/>
              <p:cNvSpPr>
                <a:spLocks noChangeArrowheads="1"/>
              </p:cNvSpPr>
              <p:nvPr/>
            </p:nvSpPr>
            <p:spPr bwMode="auto">
              <a:xfrm>
                <a:off x="2994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29" name="Rectangle 3851"/>
              <p:cNvSpPr>
                <a:spLocks noChangeArrowheads="1"/>
              </p:cNvSpPr>
              <p:nvPr/>
            </p:nvSpPr>
            <p:spPr bwMode="auto">
              <a:xfrm>
                <a:off x="2982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30" name="Rectangle 3852"/>
              <p:cNvSpPr>
                <a:spLocks noChangeArrowheads="1"/>
              </p:cNvSpPr>
              <p:nvPr/>
            </p:nvSpPr>
            <p:spPr bwMode="auto">
              <a:xfrm>
                <a:off x="2985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31" name="Rectangle 3853"/>
              <p:cNvSpPr>
                <a:spLocks noChangeArrowheads="1"/>
              </p:cNvSpPr>
              <p:nvPr/>
            </p:nvSpPr>
            <p:spPr bwMode="auto">
              <a:xfrm>
                <a:off x="2988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32" name="Rectangle 3854"/>
              <p:cNvSpPr>
                <a:spLocks noChangeArrowheads="1"/>
              </p:cNvSpPr>
              <p:nvPr/>
            </p:nvSpPr>
            <p:spPr bwMode="auto">
              <a:xfrm>
                <a:off x="2991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33" name="Rectangle 3855"/>
              <p:cNvSpPr>
                <a:spLocks noChangeArrowheads="1"/>
              </p:cNvSpPr>
              <p:nvPr/>
            </p:nvSpPr>
            <p:spPr bwMode="auto">
              <a:xfrm>
                <a:off x="2994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34" name="Rectangle 3856"/>
              <p:cNvSpPr>
                <a:spLocks noChangeArrowheads="1"/>
              </p:cNvSpPr>
              <p:nvPr/>
            </p:nvSpPr>
            <p:spPr bwMode="auto">
              <a:xfrm>
                <a:off x="2997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35" name="Rectangle 3857"/>
              <p:cNvSpPr>
                <a:spLocks noChangeArrowheads="1"/>
              </p:cNvSpPr>
              <p:nvPr/>
            </p:nvSpPr>
            <p:spPr bwMode="auto">
              <a:xfrm>
                <a:off x="3000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36" name="Rectangle 3858"/>
              <p:cNvSpPr>
                <a:spLocks noChangeArrowheads="1"/>
              </p:cNvSpPr>
              <p:nvPr/>
            </p:nvSpPr>
            <p:spPr bwMode="auto">
              <a:xfrm>
                <a:off x="2985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37" name="Rectangle 3859"/>
              <p:cNvSpPr>
                <a:spLocks noChangeArrowheads="1"/>
              </p:cNvSpPr>
              <p:nvPr/>
            </p:nvSpPr>
            <p:spPr bwMode="auto">
              <a:xfrm>
                <a:off x="2988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38" name="Rectangle 3860"/>
              <p:cNvSpPr>
                <a:spLocks noChangeArrowheads="1"/>
              </p:cNvSpPr>
              <p:nvPr/>
            </p:nvSpPr>
            <p:spPr bwMode="auto">
              <a:xfrm>
                <a:off x="2991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39" name="Rectangle 3861"/>
              <p:cNvSpPr>
                <a:spLocks noChangeArrowheads="1"/>
              </p:cNvSpPr>
              <p:nvPr/>
            </p:nvSpPr>
            <p:spPr bwMode="auto">
              <a:xfrm>
                <a:off x="2994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40" name="Rectangle 3862"/>
              <p:cNvSpPr>
                <a:spLocks noChangeArrowheads="1"/>
              </p:cNvSpPr>
              <p:nvPr/>
            </p:nvSpPr>
            <p:spPr bwMode="auto">
              <a:xfrm>
                <a:off x="2997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41" name="Rectangle 3863"/>
              <p:cNvSpPr>
                <a:spLocks noChangeArrowheads="1"/>
              </p:cNvSpPr>
              <p:nvPr/>
            </p:nvSpPr>
            <p:spPr bwMode="auto">
              <a:xfrm>
                <a:off x="3000" y="29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42" name="Rectangle 3864"/>
              <p:cNvSpPr>
                <a:spLocks noChangeArrowheads="1"/>
              </p:cNvSpPr>
              <p:nvPr/>
            </p:nvSpPr>
            <p:spPr bwMode="auto">
              <a:xfrm>
                <a:off x="2991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43" name="Rectangle 3865"/>
              <p:cNvSpPr>
                <a:spLocks noChangeArrowheads="1"/>
              </p:cNvSpPr>
              <p:nvPr/>
            </p:nvSpPr>
            <p:spPr bwMode="auto">
              <a:xfrm>
                <a:off x="2994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44" name="Rectangle 3866"/>
              <p:cNvSpPr>
                <a:spLocks noChangeArrowheads="1"/>
              </p:cNvSpPr>
              <p:nvPr/>
            </p:nvSpPr>
            <p:spPr bwMode="auto">
              <a:xfrm>
                <a:off x="2997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45" name="Rectangle 3867"/>
              <p:cNvSpPr>
                <a:spLocks noChangeArrowheads="1"/>
              </p:cNvSpPr>
              <p:nvPr/>
            </p:nvSpPr>
            <p:spPr bwMode="auto">
              <a:xfrm>
                <a:off x="2985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46" name="Rectangle 3868"/>
              <p:cNvSpPr>
                <a:spLocks noChangeArrowheads="1"/>
              </p:cNvSpPr>
              <p:nvPr/>
            </p:nvSpPr>
            <p:spPr bwMode="auto">
              <a:xfrm>
                <a:off x="2988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47" name="Rectangle 3869"/>
              <p:cNvSpPr>
                <a:spLocks noChangeArrowheads="1"/>
              </p:cNvSpPr>
              <p:nvPr/>
            </p:nvSpPr>
            <p:spPr bwMode="auto">
              <a:xfrm>
                <a:off x="2982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48" name="Rectangle 3870"/>
              <p:cNvSpPr>
                <a:spLocks noChangeArrowheads="1"/>
              </p:cNvSpPr>
              <p:nvPr/>
            </p:nvSpPr>
            <p:spPr bwMode="auto">
              <a:xfrm>
                <a:off x="2985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49" name="Rectangle 3871"/>
              <p:cNvSpPr>
                <a:spLocks noChangeArrowheads="1"/>
              </p:cNvSpPr>
              <p:nvPr/>
            </p:nvSpPr>
            <p:spPr bwMode="auto">
              <a:xfrm>
                <a:off x="2988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50" name="Rectangle 3872"/>
              <p:cNvSpPr>
                <a:spLocks noChangeArrowheads="1"/>
              </p:cNvSpPr>
              <p:nvPr/>
            </p:nvSpPr>
            <p:spPr bwMode="auto">
              <a:xfrm>
                <a:off x="2991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51" name="Rectangle 3873"/>
              <p:cNvSpPr>
                <a:spLocks noChangeArrowheads="1"/>
              </p:cNvSpPr>
              <p:nvPr/>
            </p:nvSpPr>
            <p:spPr bwMode="auto">
              <a:xfrm>
                <a:off x="2994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52" name="Rectangle 3874"/>
              <p:cNvSpPr>
                <a:spLocks noChangeArrowheads="1"/>
              </p:cNvSpPr>
              <p:nvPr/>
            </p:nvSpPr>
            <p:spPr bwMode="auto">
              <a:xfrm>
                <a:off x="2997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53" name="Rectangle 3875"/>
              <p:cNvSpPr>
                <a:spLocks noChangeArrowheads="1"/>
              </p:cNvSpPr>
              <p:nvPr/>
            </p:nvSpPr>
            <p:spPr bwMode="auto">
              <a:xfrm>
                <a:off x="3000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54" name="Rectangle 3876"/>
              <p:cNvSpPr>
                <a:spLocks noChangeArrowheads="1"/>
              </p:cNvSpPr>
              <p:nvPr/>
            </p:nvSpPr>
            <p:spPr bwMode="auto">
              <a:xfrm>
                <a:off x="2985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55" name="Rectangle 3877"/>
              <p:cNvSpPr>
                <a:spLocks noChangeArrowheads="1"/>
              </p:cNvSpPr>
              <p:nvPr/>
            </p:nvSpPr>
            <p:spPr bwMode="auto">
              <a:xfrm>
                <a:off x="2988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56" name="Rectangle 3878"/>
              <p:cNvSpPr>
                <a:spLocks noChangeArrowheads="1"/>
              </p:cNvSpPr>
              <p:nvPr/>
            </p:nvSpPr>
            <p:spPr bwMode="auto">
              <a:xfrm>
                <a:off x="2997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57" name="Rectangle 3879"/>
              <p:cNvSpPr>
                <a:spLocks noChangeArrowheads="1"/>
              </p:cNvSpPr>
              <p:nvPr/>
            </p:nvSpPr>
            <p:spPr bwMode="auto">
              <a:xfrm>
                <a:off x="2982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58" name="Rectangle 3880"/>
              <p:cNvSpPr>
                <a:spLocks noChangeArrowheads="1"/>
              </p:cNvSpPr>
              <p:nvPr/>
            </p:nvSpPr>
            <p:spPr bwMode="auto">
              <a:xfrm>
                <a:off x="2991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59" name="Rectangle 3881"/>
              <p:cNvSpPr>
                <a:spLocks noChangeArrowheads="1"/>
              </p:cNvSpPr>
              <p:nvPr/>
            </p:nvSpPr>
            <p:spPr bwMode="auto">
              <a:xfrm>
                <a:off x="3000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60" name="Rectangle 3882"/>
              <p:cNvSpPr>
                <a:spLocks noChangeArrowheads="1"/>
              </p:cNvSpPr>
              <p:nvPr/>
            </p:nvSpPr>
            <p:spPr bwMode="auto">
              <a:xfrm>
                <a:off x="2982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61" name="Rectangle 3883"/>
              <p:cNvSpPr>
                <a:spLocks noChangeArrowheads="1"/>
              </p:cNvSpPr>
              <p:nvPr/>
            </p:nvSpPr>
            <p:spPr bwMode="auto">
              <a:xfrm>
                <a:off x="2991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62" name="Rectangle 3884"/>
              <p:cNvSpPr>
                <a:spLocks noChangeArrowheads="1"/>
              </p:cNvSpPr>
              <p:nvPr/>
            </p:nvSpPr>
            <p:spPr bwMode="auto">
              <a:xfrm>
                <a:off x="3000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63" name="Rectangle 3885"/>
              <p:cNvSpPr>
                <a:spLocks noChangeArrowheads="1"/>
              </p:cNvSpPr>
              <p:nvPr/>
            </p:nvSpPr>
            <p:spPr bwMode="auto">
              <a:xfrm>
                <a:off x="2982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64" name="Rectangle 3886"/>
              <p:cNvSpPr>
                <a:spLocks noChangeArrowheads="1"/>
              </p:cNvSpPr>
              <p:nvPr/>
            </p:nvSpPr>
            <p:spPr bwMode="auto">
              <a:xfrm>
                <a:off x="2991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65" name="Rectangle 3887"/>
              <p:cNvSpPr>
                <a:spLocks noChangeArrowheads="1"/>
              </p:cNvSpPr>
              <p:nvPr/>
            </p:nvSpPr>
            <p:spPr bwMode="auto">
              <a:xfrm>
                <a:off x="3000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66" name="Rectangle 3888"/>
              <p:cNvSpPr>
                <a:spLocks noChangeArrowheads="1"/>
              </p:cNvSpPr>
              <p:nvPr/>
            </p:nvSpPr>
            <p:spPr bwMode="auto">
              <a:xfrm>
                <a:off x="2985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67" name="Rectangle 3889"/>
              <p:cNvSpPr>
                <a:spLocks noChangeArrowheads="1"/>
              </p:cNvSpPr>
              <p:nvPr/>
            </p:nvSpPr>
            <p:spPr bwMode="auto">
              <a:xfrm>
                <a:off x="2994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68" name="Rectangle 3890"/>
              <p:cNvSpPr>
                <a:spLocks noChangeArrowheads="1"/>
              </p:cNvSpPr>
              <p:nvPr/>
            </p:nvSpPr>
            <p:spPr bwMode="auto">
              <a:xfrm>
                <a:off x="2997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69" name="Rectangle 3891"/>
              <p:cNvSpPr>
                <a:spLocks noChangeArrowheads="1"/>
              </p:cNvSpPr>
              <p:nvPr/>
            </p:nvSpPr>
            <p:spPr bwMode="auto">
              <a:xfrm>
                <a:off x="2985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70" name="Rectangle 3892"/>
              <p:cNvSpPr>
                <a:spLocks noChangeArrowheads="1"/>
              </p:cNvSpPr>
              <p:nvPr/>
            </p:nvSpPr>
            <p:spPr bwMode="auto">
              <a:xfrm>
                <a:off x="2988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71" name="Rectangle 3893"/>
              <p:cNvSpPr>
                <a:spLocks noChangeArrowheads="1"/>
              </p:cNvSpPr>
              <p:nvPr/>
            </p:nvSpPr>
            <p:spPr bwMode="auto">
              <a:xfrm>
                <a:off x="2991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72" name="Rectangle 3894"/>
              <p:cNvSpPr>
                <a:spLocks noChangeArrowheads="1"/>
              </p:cNvSpPr>
              <p:nvPr/>
            </p:nvSpPr>
            <p:spPr bwMode="auto">
              <a:xfrm>
                <a:off x="2994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73" name="Rectangle 3895"/>
              <p:cNvSpPr>
                <a:spLocks noChangeArrowheads="1"/>
              </p:cNvSpPr>
              <p:nvPr/>
            </p:nvSpPr>
            <p:spPr bwMode="auto">
              <a:xfrm>
                <a:off x="2997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74" name="Rectangle 3896"/>
              <p:cNvSpPr>
                <a:spLocks noChangeArrowheads="1"/>
              </p:cNvSpPr>
              <p:nvPr/>
            </p:nvSpPr>
            <p:spPr bwMode="auto">
              <a:xfrm>
                <a:off x="2982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75" name="Rectangle 3897"/>
              <p:cNvSpPr>
                <a:spLocks noChangeArrowheads="1"/>
              </p:cNvSpPr>
              <p:nvPr/>
            </p:nvSpPr>
            <p:spPr bwMode="auto">
              <a:xfrm>
                <a:off x="3000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76" name="Rectangle 3898"/>
              <p:cNvSpPr>
                <a:spLocks noChangeArrowheads="1"/>
              </p:cNvSpPr>
              <p:nvPr/>
            </p:nvSpPr>
            <p:spPr bwMode="auto">
              <a:xfrm>
                <a:off x="2982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77" name="Rectangle 3899"/>
              <p:cNvSpPr>
                <a:spLocks noChangeArrowheads="1"/>
              </p:cNvSpPr>
              <p:nvPr/>
            </p:nvSpPr>
            <p:spPr bwMode="auto">
              <a:xfrm>
                <a:off x="3000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78" name="Rectangle 3900"/>
              <p:cNvSpPr>
                <a:spLocks noChangeArrowheads="1"/>
              </p:cNvSpPr>
              <p:nvPr/>
            </p:nvSpPr>
            <p:spPr bwMode="auto">
              <a:xfrm>
                <a:off x="2982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79" name="Rectangle 3901"/>
              <p:cNvSpPr>
                <a:spLocks noChangeArrowheads="1"/>
              </p:cNvSpPr>
              <p:nvPr/>
            </p:nvSpPr>
            <p:spPr bwMode="auto">
              <a:xfrm>
                <a:off x="3000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80" name="Rectangle 3902"/>
              <p:cNvSpPr>
                <a:spLocks noChangeArrowheads="1"/>
              </p:cNvSpPr>
              <p:nvPr/>
            </p:nvSpPr>
            <p:spPr bwMode="auto">
              <a:xfrm>
                <a:off x="2982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81" name="Rectangle 3903"/>
              <p:cNvSpPr>
                <a:spLocks noChangeArrowheads="1"/>
              </p:cNvSpPr>
              <p:nvPr/>
            </p:nvSpPr>
            <p:spPr bwMode="auto">
              <a:xfrm>
                <a:off x="3000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82" name="Rectangle 3904"/>
              <p:cNvSpPr>
                <a:spLocks noChangeArrowheads="1"/>
              </p:cNvSpPr>
              <p:nvPr/>
            </p:nvSpPr>
            <p:spPr bwMode="auto">
              <a:xfrm>
                <a:off x="2985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83" name="Rectangle 3905"/>
              <p:cNvSpPr>
                <a:spLocks noChangeArrowheads="1"/>
              </p:cNvSpPr>
              <p:nvPr/>
            </p:nvSpPr>
            <p:spPr bwMode="auto">
              <a:xfrm>
                <a:off x="2988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84" name="Rectangle 3906"/>
              <p:cNvSpPr>
                <a:spLocks noChangeArrowheads="1"/>
              </p:cNvSpPr>
              <p:nvPr/>
            </p:nvSpPr>
            <p:spPr bwMode="auto">
              <a:xfrm>
                <a:off x="2991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85" name="Rectangle 3907"/>
              <p:cNvSpPr>
                <a:spLocks noChangeArrowheads="1"/>
              </p:cNvSpPr>
              <p:nvPr/>
            </p:nvSpPr>
            <p:spPr bwMode="auto">
              <a:xfrm>
                <a:off x="2994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86" name="Rectangle 3908"/>
              <p:cNvSpPr>
                <a:spLocks noChangeArrowheads="1"/>
              </p:cNvSpPr>
              <p:nvPr/>
            </p:nvSpPr>
            <p:spPr bwMode="auto">
              <a:xfrm>
                <a:off x="2997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87" name="Rectangle 3909"/>
              <p:cNvSpPr>
                <a:spLocks noChangeArrowheads="1"/>
              </p:cNvSpPr>
              <p:nvPr/>
            </p:nvSpPr>
            <p:spPr bwMode="auto">
              <a:xfrm>
                <a:off x="3085" y="33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88" name="Rectangle 3910"/>
              <p:cNvSpPr>
                <a:spLocks noChangeArrowheads="1"/>
              </p:cNvSpPr>
              <p:nvPr/>
            </p:nvSpPr>
            <p:spPr bwMode="auto">
              <a:xfrm>
                <a:off x="3088" y="33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89" name="Rectangle 3911"/>
              <p:cNvSpPr>
                <a:spLocks noChangeArrowheads="1"/>
              </p:cNvSpPr>
              <p:nvPr/>
            </p:nvSpPr>
            <p:spPr bwMode="auto">
              <a:xfrm>
                <a:off x="3091" y="33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90" name="Rectangle 3912"/>
              <p:cNvSpPr>
                <a:spLocks noChangeArrowheads="1"/>
              </p:cNvSpPr>
              <p:nvPr/>
            </p:nvSpPr>
            <p:spPr bwMode="auto">
              <a:xfrm>
                <a:off x="3094" y="33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91" name="Rectangle 3913"/>
              <p:cNvSpPr>
                <a:spLocks noChangeArrowheads="1"/>
              </p:cNvSpPr>
              <p:nvPr/>
            </p:nvSpPr>
            <p:spPr bwMode="auto">
              <a:xfrm>
                <a:off x="3097" y="33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92" name="Rectangle 3914"/>
              <p:cNvSpPr>
                <a:spLocks noChangeArrowheads="1"/>
              </p:cNvSpPr>
              <p:nvPr/>
            </p:nvSpPr>
            <p:spPr bwMode="auto">
              <a:xfrm>
                <a:off x="3100" y="33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93" name="Rectangle 3915"/>
              <p:cNvSpPr>
                <a:spLocks noChangeArrowheads="1"/>
              </p:cNvSpPr>
              <p:nvPr/>
            </p:nvSpPr>
            <p:spPr bwMode="auto">
              <a:xfrm>
                <a:off x="3103" y="33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94" name="Rectangle 3916"/>
              <p:cNvSpPr>
                <a:spLocks noChangeArrowheads="1"/>
              </p:cNvSpPr>
              <p:nvPr/>
            </p:nvSpPr>
            <p:spPr bwMode="auto">
              <a:xfrm>
                <a:off x="3085" y="33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95" name="Rectangle 3917"/>
              <p:cNvSpPr>
                <a:spLocks noChangeArrowheads="1"/>
              </p:cNvSpPr>
              <p:nvPr/>
            </p:nvSpPr>
            <p:spPr bwMode="auto">
              <a:xfrm>
                <a:off x="3103" y="33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96" name="Rectangle 3918"/>
              <p:cNvSpPr>
                <a:spLocks noChangeArrowheads="1"/>
              </p:cNvSpPr>
              <p:nvPr/>
            </p:nvSpPr>
            <p:spPr bwMode="auto">
              <a:xfrm>
                <a:off x="3085" y="33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97" name="Rectangle 3919"/>
              <p:cNvSpPr>
                <a:spLocks noChangeArrowheads="1"/>
              </p:cNvSpPr>
              <p:nvPr/>
            </p:nvSpPr>
            <p:spPr bwMode="auto">
              <a:xfrm>
                <a:off x="3103" y="33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98" name="Rectangle 3920"/>
              <p:cNvSpPr>
                <a:spLocks noChangeArrowheads="1"/>
              </p:cNvSpPr>
              <p:nvPr/>
            </p:nvSpPr>
            <p:spPr bwMode="auto">
              <a:xfrm>
                <a:off x="3088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99" name="Rectangle 3921"/>
              <p:cNvSpPr>
                <a:spLocks noChangeArrowheads="1"/>
              </p:cNvSpPr>
              <p:nvPr/>
            </p:nvSpPr>
            <p:spPr bwMode="auto">
              <a:xfrm>
                <a:off x="3100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00" name="Rectangle 3922"/>
              <p:cNvSpPr>
                <a:spLocks noChangeArrowheads="1"/>
              </p:cNvSpPr>
              <p:nvPr/>
            </p:nvSpPr>
            <p:spPr bwMode="auto">
              <a:xfrm>
                <a:off x="3091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01" name="Rectangle 3923"/>
              <p:cNvSpPr>
                <a:spLocks noChangeArrowheads="1"/>
              </p:cNvSpPr>
              <p:nvPr/>
            </p:nvSpPr>
            <p:spPr bwMode="auto">
              <a:xfrm>
                <a:off x="3094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02" name="Rectangle 3924"/>
              <p:cNvSpPr>
                <a:spLocks noChangeArrowheads="1"/>
              </p:cNvSpPr>
              <p:nvPr/>
            </p:nvSpPr>
            <p:spPr bwMode="auto">
              <a:xfrm>
                <a:off x="3097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03" name="Rectangle 3925"/>
              <p:cNvSpPr>
                <a:spLocks noChangeArrowheads="1"/>
              </p:cNvSpPr>
              <p:nvPr/>
            </p:nvSpPr>
            <p:spPr bwMode="auto">
              <a:xfrm>
                <a:off x="3091" y="33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04" name="Rectangle 3926"/>
              <p:cNvSpPr>
                <a:spLocks noChangeArrowheads="1"/>
              </p:cNvSpPr>
              <p:nvPr/>
            </p:nvSpPr>
            <p:spPr bwMode="auto">
              <a:xfrm>
                <a:off x="3103" y="33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05" name="Rectangle 3927"/>
              <p:cNvSpPr>
                <a:spLocks noChangeArrowheads="1"/>
              </p:cNvSpPr>
              <p:nvPr/>
            </p:nvSpPr>
            <p:spPr bwMode="auto">
              <a:xfrm>
                <a:off x="3094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06" name="Rectangle 3928"/>
              <p:cNvSpPr>
                <a:spLocks noChangeArrowheads="1"/>
              </p:cNvSpPr>
              <p:nvPr/>
            </p:nvSpPr>
            <p:spPr bwMode="auto">
              <a:xfrm>
                <a:off x="3100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07" name="Rectangle 3929"/>
              <p:cNvSpPr>
                <a:spLocks noChangeArrowheads="1"/>
              </p:cNvSpPr>
              <p:nvPr/>
            </p:nvSpPr>
            <p:spPr bwMode="auto">
              <a:xfrm>
                <a:off x="3097" y="33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08" name="Rectangle 3930"/>
              <p:cNvSpPr>
                <a:spLocks noChangeArrowheads="1"/>
              </p:cNvSpPr>
              <p:nvPr/>
            </p:nvSpPr>
            <p:spPr bwMode="auto">
              <a:xfrm>
                <a:off x="3094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09" name="Rectangle 3931"/>
              <p:cNvSpPr>
                <a:spLocks noChangeArrowheads="1"/>
              </p:cNvSpPr>
              <p:nvPr/>
            </p:nvSpPr>
            <p:spPr bwMode="auto">
              <a:xfrm>
                <a:off x="3100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10" name="Rectangle 3932"/>
              <p:cNvSpPr>
                <a:spLocks noChangeArrowheads="1"/>
              </p:cNvSpPr>
              <p:nvPr/>
            </p:nvSpPr>
            <p:spPr bwMode="auto">
              <a:xfrm>
                <a:off x="3091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11" name="Rectangle 3933"/>
              <p:cNvSpPr>
                <a:spLocks noChangeArrowheads="1"/>
              </p:cNvSpPr>
              <p:nvPr/>
            </p:nvSpPr>
            <p:spPr bwMode="auto">
              <a:xfrm>
                <a:off x="3103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12" name="Rectangle 3934"/>
              <p:cNvSpPr>
                <a:spLocks noChangeArrowheads="1"/>
              </p:cNvSpPr>
              <p:nvPr/>
            </p:nvSpPr>
            <p:spPr bwMode="auto">
              <a:xfrm>
                <a:off x="3091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13" name="Rectangle 3935"/>
              <p:cNvSpPr>
                <a:spLocks noChangeArrowheads="1"/>
              </p:cNvSpPr>
              <p:nvPr/>
            </p:nvSpPr>
            <p:spPr bwMode="auto">
              <a:xfrm>
                <a:off x="3094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14" name="Rectangle 3936"/>
              <p:cNvSpPr>
                <a:spLocks noChangeArrowheads="1"/>
              </p:cNvSpPr>
              <p:nvPr/>
            </p:nvSpPr>
            <p:spPr bwMode="auto">
              <a:xfrm>
                <a:off x="3097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15" name="Rectangle 3937"/>
              <p:cNvSpPr>
                <a:spLocks noChangeArrowheads="1"/>
              </p:cNvSpPr>
              <p:nvPr/>
            </p:nvSpPr>
            <p:spPr bwMode="auto">
              <a:xfrm>
                <a:off x="3100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16" name="Rectangle 3938"/>
              <p:cNvSpPr>
                <a:spLocks noChangeArrowheads="1"/>
              </p:cNvSpPr>
              <p:nvPr/>
            </p:nvSpPr>
            <p:spPr bwMode="auto">
              <a:xfrm>
                <a:off x="3103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17" name="Rectangle 3939"/>
              <p:cNvSpPr>
                <a:spLocks noChangeArrowheads="1"/>
              </p:cNvSpPr>
              <p:nvPr/>
            </p:nvSpPr>
            <p:spPr bwMode="auto">
              <a:xfrm>
                <a:off x="3106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18" name="Rectangle 3940"/>
              <p:cNvSpPr>
                <a:spLocks noChangeArrowheads="1"/>
              </p:cNvSpPr>
              <p:nvPr/>
            </p:nvSpPr>
            <p:spPr bwMode="auto">
              <a:xfrm>
                <a:off x="3109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19" name="Rectangle 3941"/>
              <p:cNvSpPr>
                <a:spLocks noChangeArrowheads="1"/>
              </p:cNvSpPr>
              <p:nvPr/>
            </p:nvSpPr>
            <p:spPr bwMode="auto">
              <a:xfrm>
                <a:off x="3091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20" name="Rectangle 3942"/>
              <p:cNvSpPr>
                <a:spLocks noChangeArrowheads="1"/>
              </p:cNvSpPr>
              <p:nvPr/>
            </p:nvSpPr>
            <p:spPr bwMode="auto">
              <a:xfrm>
                <a:off x="3103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21" name="Rectangle 3943"/>
              <p:cNvSpPr>
                <a:spLocks noChangeArrowheads="1"/>
              </p:cNvSpPr>
              <p:nvPr/>
            </p:nvSpPr>
            <p:spPr bwMode="auto">
              <a:xfrm>
                <a:off x="3091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22" name="Rectangle 3944"/>
              <p:cNvSpPr>
                <a:spLocks noChangeArrowheads="1"/>
              </p:cNvSpPr>
              <p:nvPr/>
            </p:nvSpPr>
            <p:spPr bwMode="auto">
              <a:xfrm>
                <a:off x="3103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23" name="Rectangle 3945"/>
              <p:cNvSpPr>
                <a:spLocks noChangeArrowheads="1"/>
              </p:cNvSpPr>
              <p:nvPr/>
            </p:nvSpPr>
            <p:spPr bwMode="auto">
              <a:xfrm>
                <a:off x="3094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24" name="Rectangle 3946"/>
              <p:cNvSpPr>
                <a:spLocks noChangeArrowheads="1"/>
              </p:cNvSpPr>
              <p:nvPr/>
            </p:nvSpPr>
            <p:spPr bwMode="auto">
              <a:xfrm>
                <a:off x="3097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25" name="Rectangle 3947"/>
              <p:cNvSpPr>
                <a:spLocks noChangeArrowheads="1"/>
              </p:cNvSpPr>
              <p:nvPr/>
            </p:nvSpPr>
            <p:spPr bwMode="auto">
              <a:xfrm>
                <a:off x="3100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26" name="Rectangle 3948"/>
              <p:cNvSpPr>
                <a:spLocks noChangeArrowheads="1"/>
              </p:cNvSpPr>
              <p:nvPr/>
            </p:nvSpPr>
            <p:spPr bwMode="auto">
              <a:xfrm>
                <a:off x="3100" y="32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27" name="Rectangle 3949"/>
              <p:cNvSpPr>
                <a:spLocks noChangeArrowheads="1"/>
              </p:cNvSpPr>
              <p:nvPr/>
            </p:nvSpPr>
            <p:spPr bwMode="auto">
              <a:xfrm>
                <a:off x="3103" y="32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28" name="Rectangle 3950"/>
              <p:cNvSpPr>
                <a:spLocks noChangeArrowheads="1"/>
              </p:cNvSpPr>
              <p:nvPr/>
            </p:nvSpPr>
            <p:spPr bwMode="auto">
              <a:xfrm>
                <a:off x="3091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29" name="Rectangle 3951"/>
              <p:cNvSpPr>
                <a:spLocks noChangeArrowheads="1"/>
              </p:cNvSpPr>
              <p:nvPr/>
            </p:nvSpPr>
            <p:spPr bwMode="auto">
              <a:xfrm>
                <a:off x="3097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30" name="Rectangle 3952"/>
              <p:cNvSpPr>
                <a:spLocks noChangeArrowheads="1"/>
              </p:cNvSpPr>
              <p:nvPr/>
            </p:nvSpPr>
            <p:spPr bwMode="auto">
              <a:xfrm>
                <a:off x="3103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31" name="Rectangle 3953"/>
              <p:cNvSpPr>
                <a:spLocks noChangeArrowheads="1"/>
              </p:cNvSpPr>
              <p:nvPr/>
            </p:nvSpPr>
            <p:spPr bwMode="auto">
              <a:xfrm>
                <a:off x="3091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32" name="Rectangle 3954"/>
              <p:cNvSpPr>
                <a:spLocks noChangeArrowheads="1"/>
              </p:cNvSpPr>
              <p:nvPr/>
            </p:nvSpPr>
            <p:spPr bwMode="auto">
              <a:xfrm>
                <a:off x="3097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33" name="Rectangle 3955"/>
              <p:cNvSpPr>
                <a:spLocks noChangeArrowheads="1"/>
              </p:cNvSpPr>
              <p:nvPr/>
            </p:nvSpPr>
            <p:spPr bwMode="auto">
              <a:xfrm>
                <a:off x="3103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34" name="Rectangle 3956"/>
              <p:cNvSpPr>
                <a:spLocks noChangeArrowheads="1"/>
              </p:cNvSpPr>
              <p:nvPr/>
            </p:nvSpPr>
            <p:spPr bwMode="auto">
              <a:xfrm>
                <a:off x="3091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35" name="Rectangle 3957"/>
              <p:cNvSpPr>
                <a:spLocks noChangeArrowheads="1"/>
              </p:cNvSpPr>
              <p:nvPr/>
            </p:nvSpPr>
            <p:spPr bwMode="auto">
              <a:xfrm>
                <a:off x="3094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36" name="Rectangle 3958"/>
              <p:cNvSpPr>
                <a:spLocks noChangeArrowheads="1"/>
              </p:cNvSpPr>
              <p:nvPr/>
            </p:nvSpPr>
            <p:spPr bwMode="auto">
              <a:xfrm>
                <a:off x="3097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37" name="Rectangle 3959"/>
              <p:cNvSpPr>
                <a:spLocks noChangeArrowheads="1"/>
              </p:cNvSpPr>
              <p:nvPr/>
            </p:nvSpPr>
            <p:spPr bwMode="auto">
              <a:xfrm>
                <a:off x="3100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38" name="Rectangle 3960"/>
              <p:cNvSpPr>
                <a:spLocks noChangeArrowheads="1"/>
              </p:cNvSpPr>
              <p:nvPr/>
            </p:nvSpPr>
            <p:spPr bwMode="auto">
              <a:xfrm>
                <a:off x="3103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39" name="Rectangle 3961"/>
              <p:cNvSpPr>
                <a:spLocks noChangeArrowheads="1"/>
              </p:cNvSpPr>
              <p:nvPr/>
            </p:nvSpPr>
            <p:spPr bwMode="auto">
              <a:xfrm>
                <a:off x="3091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40" name="Rectangle 3962"/>
              <p:cNvSpPr>
                <a:spLocks noChangeArrowheads="1"/>
              </p:cNvSpPr>
              <p:nvPr/>
            </p:nvSpPr>
            <p:spPr bwMode="auto">
              <a:xfrm>
                <a:off x="3085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41" name="Rectangle 3963"/>
              <p:cNvSpPr>
                <a:spLocks noChangeArrowheads="1"/>
              </p:cNvSpPr>
              <p:nvPr/>
            </p:nvSpPr>
            <p:spPr bwMode="auto">
              <a:xfrm>
                <a:off x="3088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42" name="Rectangle 3964"/>
              <p:cNvSpPr>
                <a:spLocks noChangeArrowheads="1"/>
              </p:cNvSpPr>
              <p:nvPr/>
            </p:nvSpPr>
            <p:spPr bwMode="auto">
              <a:xfrm>
                <a:off x="3091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43" name="Rectangle 3965"/>
              <p:cNvSpPr>
                <a:spLocks noChangeArrowheads="1"/>
              </p:cNvSpPr>
              <p:nvPr/>
            </p:nvSpPr>
            <p:spPr bwMode="auto">
              <a:xfrm>
                <a:off x="3094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44" name="Rectangle 3966"/>
              <p:cNvSpPr>
                <a:spLocks noChangeArrowheads="1"/>
              </p:cNvSpPr>
              <p:nvPr/>
            </p:nvSpPr>
            <p:spPr bwMode="auto">
              <a:xfrm>
                <a:off x="3097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45" name="Rectangle 3967"/>
              <p:cNvSpPr>
                <a:spLocks noChangeArrowheads="1"/>
              </p:cNvSpPr>
              <p:nvPr/>
            </p:nvSpPr>
            <p:spPr bwMode="auto">
              <a:xfrm>
                <a:off x="3100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46" name="Rectangle 3968"/>
              <p:cNvSpPr>
                <a:spLocks noChangeArrowheads="1"/>
              </p:cNvSpPr>
              <p:nvPr/>
            </p:nvSpPr>
            <p:spPr bwMode="auto">
              <a:xfrm>
                <a:off x="3103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47" name="Rectangle 3969"/>
              <p:cNvSpPr>
                <a:spLocks noChangeArrowheads="1"/>
              </p:cNvSpPr>
              <p:nvPr/>
            </p:nvSpPr>
            <p:spPr bwMode="auto">
              <a:xfrm>
                <a:off x="3091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48" name="Rectangle 3970"/>
              <p:cNvSpPr>
                <a:spLocks noChangeArrowheads="1"/>
              </p:cNvSpPr>
              <p:nvPr/>
            </p:nvSpPr>
            <p:spPr bwMode="auto">
              <a:xfrm>
                <a:off x="3103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49" name="Rectangle 3971"/>
              <p:cNvSpPr>
                <a:spLocks noChangeArrowheads="1"/>
              </p:cNvSpPr>
              <p:nvPr/>
            </p:nvSpPr>
            <p:spPr bwMode="auto">
              <a:xfrm>
                <a:off x="3085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50" name="Rectangle 3972"/>
              <p:cNvSpPr>
                <a:spLocks noChangeArrowheads="1"/>
              </p:cNvSpPr>
              <p:nvPr/>
            </p:nvSpPr>
            <p:spPr bwMode="auto">
              <a:xfrm>
                <a:off x="3091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51" name="Rectangle 3973"/>
              <p:cNvSpPr>
                <a:spLocks noChangeArrowheads="1"/>
              </p:cNvSpPr>
              <p:nvPr/>
            </p:nvSpPr>
            <p:spPr bwMode="auto">
              <a:xfrm>
                <a:off x="3094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52" name="Rectangle 3974"/>
              <p:cNvSpPr>
                <a:spLocks noChangeArrowheads="1"/>
              </p:cNvSpPr>
              <p:nvPr/>
            </p:nvSpPr>
            <p:spPr bwMode="auto">
              <a:xfrm>
                <a:off x="3097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53" name="Rectangle 3975"/>
              <p:cNvSpPr>
                <a:spLocks noChangeArrowheads="1"/>
              </p:cNvSpPr>
              <p:nvPr/>
            </p:nvSpPr>
            <p:spPr bwMode="auto">
              <a:xfrm>
                <a:off x="3100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54" name="Rectangle 3976"/>
              <p:cNvSpPr>
                <a:spLocks noChangeArrowheads="1"/>
              </p:cNvSpPr>
              <p:nvPr/>
            </p:nvSpPr>
            <p:spPr bwMode="auto">
              <a:xfrm>
                <a:off x="3103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55" name="Rectangle 3977"/>
              <p:cNvSpPr>
                <a:spLocks noChangeArrowheads="1"/>
              </p:cNvSpPr>
              <p:nvPr/>
            </p:nvSpPr>
            <p:spPr bwMode="auto">
              <a:xfrm>
                <a:off x="3094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56" name="Rectangle 3978"/>
              <p:cNvSpPr>
                <a:spLocks noChangeArrowheads="1"/>
              </p:cNvSpPr>
              <p:nvPr/>
            </p:nvSpPr>
            <p:spPr bwMode="auto">
              <a:xfrm>
                <a:off x="3097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57" name="Rectangle 3979"/>
              <p:cNvSpPr>
                <a:spLocks noChangeArrowheads="1"/>
              </p:cNvSpPr>
              <p:nvPr/>
            </p:nvSpPr>
            <p:spPr bwMode="auto">
              <a:xfrm>
                <a:off x="3100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58" name="Rectangle 3980"/>
              <p:cNvSpPr>
                <a:spLocks noChangeArrowheads="1"/>
              </p:cNvSpPr>
              <p:nvPr/>
            </p:nvSpPr>
            <p:spPr bwMode="auto">
              <a:xfrm>
                <a:off x="3091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59" name="Rectangle 3981"/>
              <p:cNvSpPr>
                <a:spLocks noChangeArrowheads="1"/>
              </p:cNvSpPr>
              <p:nvPr/>
            </p:nvSpPr>
            <p:spPr bwMode="auto">
              <a:xfrm>
                <a:off x="3097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60" name="Rectangle 3982"/>
              <p:cNvSpPr>
                <a:spLocks noChangeArrowheads="1"/>
              </p:cNvSpPr>
              <p:nvPr/>
            </p:nvSpPr>
            <p:spPr bwMode="auto">
              <a:xfrm>
                <a:off x="3103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61" name="Rectangle 3983"/>
              <p:cNvSpPr>
                <a:spLocks noChangeArrowheads="1"/>
              </p:cNvSpPr>
              <p:nvPr/>
            </p:nvSpPr>
            <p:spPr bwMode="auto">
              <a:xfrm>
                <a:off x="3091" y="3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62" name="Rectangle 3984"/>
              <p:cNvSpPr>
                <a:spLocks noChangeArrowheads="1"/>
              </p:cNvSpPr>
              <p:nvPr/>
            </p:nvSpPr>
            <p:spPr bwMode="auto">
              <a:xfrm>
                <a:off x="3097" y="3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63" name="Rectangle 3985"/>
              <p:cNvSpPr>
                <a:spLocks noChangeArrowheads="1"/>
              </p:cNvSpPr>
              <p:nvPr/>
            </p:nvSpPr>
            <p:spPr bwMode="auto">
              <a:xfrm>
                <a:off x="3103" y="3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64" name="Rectangle 3986"/>
              <p:cNvSpPr>
                <a:spLocks noChangeArrowheads="1"/>
              </p:cNvSpPr>
              <p:nvPr/>
            </p:nvSpPr>
            <p:spPr bwMode="auto">
              <a:xfrm>
                <a:off x="3094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65" name="Rectangle 3987"/>
              <p:cNvSpPr>
                <a:spLocks noChangeArrowheads="1"/>
              </p:cNvSpPr>
              <p:nvPr/>
            </p:nvSpPr>
            <p:spPr bwMode="auto">
              <a:xfrm>
                <a:off x="3097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66" name="Rectangle 3988"/>
              <p:cNvSpPr>
                <a:spLocks noChangeArrowheads="1"/>
              </p:cNvSpPr>
              <p:nvPr/>
            </p:nvSpPr>
            <p:spPr bwMode="auto">
              <a:xfrm>
                <a:off x="3103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67" name="Rectangle 3989"/>
              <p:cNvSpPr>
                <a:spLocks noChangeArrowheads="1"/>
              </p:cNvSpPr>
              <p:nvPr/>
            </p:nvSpPr>
            <p:spPr bwMode="auto">
              <a:xfrm>
                <a:off x="3091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68" name="Rectangle 3990"/>
              <p:cNvSpPr>
                <a:spLocks noChangeArrowheads="1"/>
              </p:cNvSpPr>
              <p:nvPr/>
            </p:nvSpPr>
            <p:spPr bwMode="auto">
              <a:xfrm>
                <a:off x="3094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69" name="Rectangle 3991"/>
              <p:cNvSpPr>
                <a:spLocks noChangeArrowheads="1"/>
              </p:cNvSpPr>
              <p:nvPr/>
            </p:nvSpPr>
            <p:spPr bwMode="auto">
              <a:xfrm>
                <a:off x="3097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70" name="Rectangle 3992"/>
              <p:cNvSpPr>
                <a:spLocks noChangeArrowheads="1"/>
              </p:cNvSpPr>
              <p:nvPr/>
            </p:nvSpPr>
            <p:spPr bwMode="auto">
              <a:xfrm>
                <a:off x="3100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71" name="Rectangle 3993"/>
              <p:cNvSpPr>
                <a:spLocks noChangeArrowheads="1"/>
              </p:cNvSpPr>
              <p:nvPr/>
            </p:nvSpPr>
            <p:spPr bwMode="auto">
              <a:xfrm>
                <a:off x="3103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72" name="Rectangle 3994"/>
              <p:cNvSpPr>
                <a:spLocks noChangeArrowheads="1"/>
              </p:cNvSpPr>
              <p:nvPr/>
            </p:nvSpPr>
            <p:spPr bwMode="auto">
              <a:xfrm>
                <a:off x="3091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73" name="Rectangle 3995"/>
              <p:cNvSpPr>
                <a:spLocks noChangeArrowheads="1"/>
              </p:cNvSpPr>
              <p:nvPr/>
            </p:nvSpPr>
            <p:spPr bwMode="auto">
              <a:xfrm>
                <a:off x="3091" y="32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74" name="Rectangle 3996"/>
              <p:cNvSpPr>
                <a:spLocks noChangeArrowheads="1"/>
              </p:cNvSpPr>
              <p:nvPr/>
            </p:nvSpPr>
            <p:spPr bwMode="auto">
              <a:xfrm>
                <a:off x="3094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75" name="Rectangle 3997"/>
              <p:cNvSpPr>
                <a:spLocks noChangeArrowheads="1"/>
              </p:cNvSpPr>
              <p:nvPr/>
            </p:nvSpPr>
            <p:spPr bwMode="auto">
              <a:xfrm>
                <a:off x="3097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76" name="Rectangle 3998"/>
              <p:cNvSpPr>
                <a:spLocks noChangeArrowheads="1"/>
              </p:cNvSpPr>
              <p:nvPr/>
            </p:nvSpPr>
            <p:spPr bwMode="auto">
              <a:xfrm>
                <a:off x="3100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77" name="Rectangle 3999"/>
              <p:cNvSpPr>
                <a:spLocks noChangeArrowheads="1"/>
              </p:cNvSpPr>
              <p:nvPr/>
            </p:nvSpPr>
            <p:spPr bwMode="auto">
              <a:xfrm>
                <a:off x="3103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78" name="Rectangle 4000"/>
              <p:cNvSpPr>
                <a:spLocks noChangeArrowheads="1"/>
              </p:cNvSpPr>
              <p:nvPr/>
            </p:nvSpPr>
            <p:spPr bwMode="auto">
              <a:xfrm>
                <a:off x="3091" y="32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79" name="Rectangle 4001"/>
              <p:cNvSpPr>
                <a:spLocks noChangeArrowheads="1"/>
              </p:cNvSpPr>
              <p:nvPr/>
            </p:nvSpPr>
            <p:spPr bwMode="auto">
              <a:xfrm>
                <a:off x="3085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80" name="Rectangle 4002"/>
              <p:cNvSpPr>
                <a:spLocks noChangeArrowheads="1"/>
              </p:cNvSpPr>
              <p:nvPr/>
            </p:nvSpPr>
            <p:spPr bwMode="auto">
              <a:xfrm>
                <a:off x="3088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81" name="Rectangle 4003"/>
              <p:cNvSpPr>
                <a:spLocks noChangeArrowheads="1"/>
              </p:cNvSpPr>
              <p:nvPr/>
            </p:nvSpPr>
            <p:spPr bwMode="auto">
              <a:xfrm>
                <a:off x="3091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82" name="Rectangle 4004"/>
              <p:cNvSpPr>
                <a:spLocks noChangeArrowheads="1"/>
              </p:cNvSpPr>
              <p:nvPr/>
            </p:nvSpPr>
            <p:spPr bwMode="auto">
              <a:xfrm>
                <a:off x="3094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83" name="Rectangle 4005"/>
              <p:cNvSpPr>
                <a:spLocks noChangeArrowheads="1"/>
              </p:cNvSpPr>
              <p:nvPr/>
            </p:nvSpPr>
            <p:spPr bwMode="auto">
              <a:xfrm>
                <a:off x="3097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84" name="Rectangle 4006"/>
              <p:cNvSpPr>
                <a:spLocks noChangeArrowheads="1"/>
              </p:cNvSpPr>
              <p:nvPr/>
            </p:nvSpPr>
            <p:spPr bwMode="auto">
              <a:xfrm>
                <a:off x="3100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85" name="Rectangle 4007"/>
              <p:cNvSpPr>
                <a:spLocks noChangeArrowheads="1"/>
              </p:cNvSpPr>
              <p:nvPr/>
            </p:nvSpPr>
            <p:spPr bwMode="auto">
              <a:xfrm>
                <a:off x="3103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86" name="Rectangle 4008"/>
              <p:cNvSpPr>
                <a:spLocks noChangeArrowheads="1"/>
              </p:cNvSpPr>
              <p:nvPr/>
            </p:nvSpPr>
            <p:spPr bwMode="auto">
              <a:xfrm>
                <a:off x="3091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87" name="Rectangle 4009"/>
              <p:cNvSpPr>
                <a:spLocks noChangeArrowheads="1"/>
              </p:cNvSpPr>
              <p:nvPr/>
            </p:nvSpPr>
            <p:spPr bwMode="auto">
              <a:xfrm>
                <a:off x="3103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88" name="Rectangle 4010"/>
              <p:cNvSpPr>
                <a:spLocks noChangeArrowheads="1"/>
              </p:cNvSpPr>
              <p:nvPr/>
            </p:nvSpPr>
            <p:spPr bwMode="auto">
              <a:xfrm>
                <a:off x="3103" y="31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89" name="Rectangle 4011"/>
              <p:cNvSpPr>
                <a:spLocks noChangeArrowheads="1"/>
              </p:cNvSpPr>
              <p:nvPr/>
            </p:nvSpPr>
            <p:spPr bwMode="auto">
              <a:xfrm>
                <a:off x="3106" y="31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90" name="Rectangle 4012"/>
              <p:cNvSpPr>
                <a:spLocks noChangeArrowheads="1"/>
              </p:cNvSpPr>
              <p:nvPr/>
            </p:nvSpPr>
            <p:spPr bwMode="auto">
              <a:xfrm>
                <a:off x="3085" y="31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91" name="Rectangle 4013"/>
              <p:cNvSpPr>
                <a:spLocks noChangeArrowheads="1"/>
              </p:cNvSpPr>
              <p:nvPr/>
            </p:nvSpPr>
            <p:spPr bwMode="auto">
              <a:xfrm>
                <a:off x="3091" y="31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92" name="Rectangle 4014"/>
              <p:cNvSpPr>
                <a:spLocks noChangeArrowheads="1"/>
              </p:cNvSpPr>
              <p:nvPr/>
            </p:nvSpPr>
            <p:spPr bwMode="auto">
              <a:xfrm>
                <a:off x="3094" y="31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93" name="Rectangle 4015"/>
              <p:cNvSpPr>
                <a:spLocks noChangeArrowheads="1"/>
              </p:cNvSpPr>
              <p:nvPr/>
            </p:nvSpPr>
            <p:spPr bwMode="auto">
              <a:xfrm>
                <a:off x="3097" y="31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94" name="Rectangle 4016"/>
              <p:cNvSpPr>
                <a:spLocks noChangeArrowheads="1"/>
              </p:cNvSpPr>
              <p:nvPr/>
            </p:nvSpPr>
            <p:spPr bwMode="auto">
              <a:xfrm>
                <a:off x="3100" y="31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95" name="Rectangle 4017"/>
              <p:cNvSpPr>
                <a:spLocks noChangeArrowheads="1"/>
              </p:cNvSpPr>
              <p:nvPr/>
            </p:nvSpPr>
            <p:spPr bwMode="auto">
              <a:xfrm>
                <a:off x="3103" y="31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96" name="Rectangle 4018"/>
              <p:cNvSpPr>
                <a:spLocks noChangeArrowheads="1"/>
              </p:cNvSpPr>
              <p:nvPr/>
            </p:nvSpPr>
            <p:spPr bwMode="auto">
              <a:xfrm>
                <a:off x="3091" y="31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97" name="Rectangle 4019"/>
              <p:cNvSpPr>
                <a:spLocks noChangeArrowheads="1"/>
              </p:cNvSpPr>
              <p:nvPr/>
            </p:nvSpPr>
            <p:spPr bwMode="auto">
              <a:xfrm>
                <a:off x="3088" y="3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98" name="Rectangle 4020"/>
              <p:cNvSpPr>
                <a:spLocks noChangeArrowheads="1"/>
              </p:cNvSpPr>
              <p:nvPr/>
            </p:nvSpPr>
            <p:spPr bwMode="auto">
              <a:xfrm>
                <a:off x="3085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99" name="Rectangle 4021"/>
              <p:cNvSpPr>
                <a:spLocks noChangeArrowheads="1"/>
              </p:cNvSpPr>
              <p:nvPr/>
            </p:nvSpPr>
            <p:spPr bwMode="auto">
              <a:xfrm>
                <a:off x="3088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00" name="Rectangle 4022"/>
              <p:cNvSpPr>
                <a:spLocks noChangeArrowheads="1"/>
              </p:cNvSpPr>
              <p:nvPr/>
            </p:nvSpPr>
            <p:spPr bwMode="auto">
              <a:xfrm>
                <a:off x="3091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01" name="Rectangle 4023"/>
              <p:cNvSpPr>
                <a:spLocks noChangeArrowheads="1"/>
              </p:cNvSpPr>
              <p:nvPr/>
            </p:nvSpPr>
            <p:spPr bwMode="auto">
              <a:xfrm>
                <a:off x="3094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25" name="Group 4225"/>
            <p:cNvGrpSpPr>
              <a:grpSpLocks/>
            </p:cNvGrpSpPr>
            <p:nvPr/>
          </p:nvGrpSpPr>
          <p:grpSpPr bwMode="auto">
            <a:xfrm>
              <a:off x="3085" y="2887"/>
              <a:ext cx="130" cy="442"/>
              <a:chOff x="3085" y="2887"/>
              <a:chExt cx="130" cy="442"/>
            </a:xfrm>
          </p:grpSpPr>
          <p:sp>
            <p:nvSpPr>
              <p:cNvPr id="2802" name="Rectangle 4025"/>
              <p:cNvSpPr>
                <a:spLocks noChangeArrowheads="1"/>
              </p:cNvSpPr>
              <p:nvPr/>
            </p:nvSpPr>
            <p:spPr bwMode="auto">
              <a:xfrm>
                <a:off x="3097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03" name="Rectangle 4026"/>
              <p:cNvSpPr>
                <a:spLocks noChangeArrowheads="1"/>
              </p:cNvSpPr>
              <p:nvPr/>
            </p:nvSpPr>
            <p:spPr bwMode="auto">
              <a:xfrm>
                <a:off x="3100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04" name="Rectangle 4027"/>
              <p:cNvSpPr>
                <a:spLocks noChangeArrowheads="1"/>
              </p:cNvSpPr>
              <p:nvPr/>
            </p:nvSpPr>
            <p:spPr bwMode="auto">
              <a:xfrm>
                <a:off x="3103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05" name="Rectangle 4028"/>
              <p:cNvSpPr>
                <a:spLocks noChangeArrowheads="1"/>
              </p:cNvSpPr>
              <p:nvPr/>
            </p:nvSpPr>
            <p:spPr bwMode="auto">
              <a:xfrm>
                <a:off x="3088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06" name="Rectangle 4029"/>
              <p:cNvSpPr>
                <a:spLocks noChangeArrowheads="1"/>
              </p:cNvSpPr>
              <p:nvPr/>
            </p:nvSpPr>
            <p:spPr bwMode="auto">
              <a:xfrm>
                <a:off x="3091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07" name="Rectangle 4030"/>
              <p:cNvSpPr>
                <a:spLocks noChangeArrowheads="1"/>
              </p:cNvSpPr>
              <p:nvPr/>
            </p:nvSpPr>
            <p:spPr bwMode="auto">
              <a:xfrm>
                <a:off x="3097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08" name="Rectangle 4031"/>
              <p:cNvSpPr>
                <a:spLocks noChangeArrowheads="1"/>
              </p:cNvSpPr>
              <p:nvPr/>
            </p:nvSpPr>
            <p:spPr bwMode="auto">
              <a:xfrm>
                <a:off x="3100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09" name="Rectangle 4032"/>
              <p:cNvSpPr>
                <a:spLocks noChangeArrowheads="1"/>
              </p:cNvSpPr>
              <p:nvPr/>
            </p:nvSpPr>
            <p:spPr bwMode="auto">
              <a:xfrm>
                <a:off x="3085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10" name="Rectangle 4033"/>
              <p:cNvSpPr>
                <a:spLocks noChangeArrowheads="1"/>
              </p:cNvSpPr>
              <p:nvPr/>
            </p:nvSpPr>
            <p:spPr bwMode="auto">
              <a:xfrm>
                <a:off x="3094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11" name="Rectangle 4034"/>
              <p:cNvSpPr>
                <a:spLocks noChangeArrowheads="1"/>
              </p:cNvSpPr>
              <p:nvPr/>
            </p:nvSpPr>
            <p:spPr bwMode="auto">
              <a:xfrm>
                <a:off x="3103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12" name="Rectangle 4035"/>
              <p:cNvSpPr>
                <a:spLocks noChangeArrowheads="1"/>
              </p:cNvSpPr>
              <p:nvPr/>
            </p:nvSpPr>
            <p:spPr bwMode="auto">
              <a:xfrm>
                <a:off x="3085" y="3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13" name="Rectangle 4036"/>
              <p:cNvSpPr>
                <a:spLocks noChangeArrowheads="1"/>
              </p:cNvSpPr>
              <p:nvPr/>
            </p:nvSpPr>
            <p:spPr bwMode="auto">
              <a:xfrm>
                <a:off x="3094" y="3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14" name="Rectangle 4037"/>
              <p:cNvSpPr>
                <a:spLocks noChangeArrowheads="1"/>
              </p:cNvSpPr>
              <p:nvPr/>
            </p:nvSpPr>
            <p:spPr bwMode="auto">
              <a:xfrm>
                <a:off x="3103" y="3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15" name="Rectangle 4038"/>
              <p:cNvSpPr>
                <a:spLocks noChangeArrowheads="1"/>
              </p:cNvSpPr>
              <p:nvPr/>
            </p:nvSpPr>
            <p:spPr bwMode="auto">
              <a:xfrm>
                <a:off x="3085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16" name="Rectangle 4039"/>
              <p:cNvSpPr>
                <a:spLocks noChangeArrowheads="1"/>
              </p:cNvSpPr>
              <p:nvPr/>
            </p:nvSpPr>
            <p:spPr bwMode="auto">
              <a:xfrm>
                <a:off x="3094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17" name="Rectangle 4040"/>
              <p:cNvSpPr>
                <a:spLocks noChangeArrowheads="1"/>
              </p:cNvSpPr>
              <p:nvPr/>
            </p:nvSpPr>
            <p:spPr bwMode="auto">
              <a:xfrm>
                <a:off x="3103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18" name="Rectangle 4041"/>
              <p:cNvSpPr>
                <a:spLocks noChangeArrowheads="1"/>
              </p:cNvSpPr>
              <p:nvPr/>
            </p:nvSpPr>
            <p:spPr bwMode="auto">
              <a:xfrm>
                <a:off x="3088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19" name="Rectangle 4042"/>
              <p:cNvSpPr>
                <a:spLocks noChangeArrowheads="1"/>
              </p:cNvSpPr>
              <p:nvPr/>
            </p:nvSpPr>
            <p:spPr bwMode="auto">
              <a:xfrm>
                <a:off x="3091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20" name="Rectangle 4043"/>
              <p:cNvSpPr>
                <a:spLocks noChangeArrowheads="1"/>
              </p:cNvSpPr>
              <p:nvPr/>
            </p:nvSpPr>
            <p:spPr bwMode="auto">
              <a:xfrm>
                <a:off x="3097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21" name="Rectangle 4044"/>
              <p:cNvSpPr>
                <a:spLocks noChangeArrowheads="1"/>
              </p:cNvSpPr>
              <p:nvPr/>
            </p:nvSpPr>
            <p:spPr bwMode="auto">
              <a:xfrm>
                <a:off x="3100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22" name="Rectangle 4045"/>
              <p:cNvSpPr>
                <a:spLocks noChangeArrowheads="1"/>
              </p:cNvSpPr>
              <p:nvPr/>
            </p:nvSpPr>
            <p:spPr bwMode="auto">
              <a:xfrm>
                <a:off x="3088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23" name="Rectangle 4046"/>
              <p:cNvSpPr>
                <a:spLocks noChangeArrowheads="1"/>
              </p:cNvSpPr>
              <p:nvPr/>
            </p:nvSpPr>
            <p:spPr bwMode="auto">
              <a:xfrm>
                <a:off x="3100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24" name="Rectangle 4047"/>
              <p:cNvSpPr>
                <a:spLocks noChangeArrowheads="1"/>
              </p:cNvSpPr>
              <p:nvPr/>
            </p:nvSpPr>
            <p:spPr bwMode="auto">
              <a:xfrm>
                <a:off x="3085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25" name="Rectangle 4048"/>
              <p:cNvSpPr>
                <a:spLocks noChangeArrowheads="1"/>
              </p:cNvSpPr>
              <p:nvPr/>
            </p:nvSpPr>
            <p:spPr bwMode="auto">
              <a:xfrm>
                <a:off x="3103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26" name="Rectangle 4049"/>
              <p:cNvSpPr>
                <a:spLocks noChangeArrowheads="1"/>
              </p:cNvSpPr>
              <p:nvPr/>
            </p:nvSpPr>
            <p:spPr bwMode="auto">
              <a:xfrm>
                <a:off x="3085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27" name="Rectangle 4050"/>
              <p:cNvSpPr>
                <a:spLocks noChangeArrowheads="1"/>
              </p:cNvSpPr>
              <p:nvPr/>
            </p:nvSpPr>
            <p:spPr bwMode="auto">
              <a:xfrm>
                <a:off x="3094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28" name="Rectangle 4051"/>
              <p:cNvSpPr>
                <a:spLocks noChangeArrowheads="1"/>
              </p:cNvSpPr>
              <p:nvPr/>
            </p:nvSpPr>
            <p:spPr bwMode="auto">
              <a:xfrm>
                <a:off x="3103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29" name="Rectangle 4052"/>
              <p:cNvSpPr>
                <a:spLocks noChangeArrowheads="1"/>
              </p:cNvSpPr>
              <p:nvPr/>
            </p:nvSpPr>
            <p:spPr bwMode="auto">
              <a:xfrm>
                <a:off x="3085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30" name="Rectangle 4053"/>
              <p:cNvSpPr>
                <a:spLocks noChangeArrowheads="1"/>
              </p:cNvSpPr>
              <p:nvPr/>
            </p:nvSpPr>
            <p:spPr bwMode="auto">
              <a:xfrm>
                <a:off x="3094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31" name="Rectangle 4054"/>
              <p:cNvSpPr>
                <a:spLocks noChangeArrowheads="1"/>
              </p:cNvSpPr>
              <p:nvPr/>
            </p:nvSpPr>
            <p:spPr bwMode="auto">
              <a:xfrm>
                <a:off x="3103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32" name="Rectangle 4055"/>
              <p:cNvSpPr>
                <a:spLocks noChangeArrowheads="1"/>
              </p:cNvSpPr>
              <p:nvPr/>
            </p:nvSpPr>
            <p:spPr bwMode="auto">
              <a:xfrm>
                <a:off x="3088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33" name="Rectangle 4056"/>
              <p:cNvSpPr>
                <a:spLocks noChangeArrowheads="1"/>
              </p:cNvSpPr>
              <p:nvPr/>
            </p:nvSpPr>
            <p:spPr bwMode="auto">
              <a:xfrm>
                <a:off x="3091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34" name="Rectangle 4057"/>
              <p:cNvSpPr>
                <a:spLocks noChangeArrowheads="1"/>
              </p:cNvSpPr>
              <p:nvPr/>
            </p:nvSpPr>
            <p:spPr bwMode="auto">
              <a:xfrm>
                <a:off x="3097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35" name="Rectangle 4058"/>
              <p:cNvSpPr>
                <a:spLocks noChangeArrowheads="1"/>
              </p:cNvSpPr>
              <p:nvPr/>
            </p:nvSpPr>
            <p:spPr bwMode="auto">
              <a:xfrm>
                <a:off x="3100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36" name="Rectangle 4059"/>
              <p:cNvSpPr>
                <a:spLocks noChangeArrowheads="1"/>
              </p:cNvSpPr>
              <p:nvPr/>
            </p:nvSpPr>
            <p:spPr bwMode="auto">
              <a:xfrm>
                <a:off x="3088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37" name="Rectangle 4060"/>
              <p:cNvSpPr>
                <a:spLocks noChangeArrowheads="1"/>
              </p:cNvSpPr>
              <p:nvPr/>
            </p:nvSpPr>
            <p:spPr bwMode="auto">
              <a:xfrm>
                <a:off x="3091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38" name="Rectangle 4061"/>
              <p:cNvSpPr>
                <a:spLocks noChangeArrowheads="1"/>
              </p:cNvSpPr>
              <p:nvPr/>
            </p:nvSpPr>
            <p:spPr bwMode="auto">
              <a:xfrm>
                <a:off x="3100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39" name="Rectangle 4062"/>
              <p:cNvSpPr>
                <a:spLocks noChangeArrowheads="1"/>
              </p:cNvSpPr>
              <p:nvPr/>
            </p:nvSpPr>
            <p:spPr bwMode="auto">
              <a:xfrm>
                <a:off x="3085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40" name="Rectangle 4063"/>
              <p:cNvSpPr>
                <a:spLocks noChangeArrowheads="1"/>
              </p:cNvSpPr>
              <p:nvPr/>
            </p:nvSpPr>
            <p:spPr bwMode="auto">
              <a:xfrm>
                <a:off x="3094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41" name="Rectangle 4064"/>
              <p:cNvSpPr>
                <a:spLocks noChangeArrowheads="1"/>
              </p:cNvSpPr>
              <p:nvPr/>
            </p:nvSpPr>
            <p:spPr bwMode="auto">
              <a:xfrm>
                <a:off x="3103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42" name="Rectangle 4065"/>
              <p:cNvSpPr>
                <a:spLocks noChangeArrowheads="1"/>
              </p:cNvSpPr>
              <p:nvPr/>
            </p:nvSpPr>
            <p:spPr bwMode="auto">
              <a:xfrm>
                <a:off x="3085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43" name="Rectangle 4066"/>
              <p:cNvSpPr>
                <a:spLocks noChangeArrowheads="1"/>
              </p:cNvSpPr>
              <p:nvPr/>
            </p:nvSpPr>
            <p:spPr bwMode="auto">
              <a:xfrm>
                <a:off x="3094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44" name="Rectangle 4067"/>
              <p:cNvSpPr>
                <a:spLocks noChangeArrowheads="1"/>
              </p:cNvSpPr>
              <p:nvPr/>
            </p:nvSpPr>
            <p:spPr bwMode="auto">
              <a:xfrm>
                <a:off x="3103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45" name="Rectangle 4068"/>
              <p:cNvSpPr>
                <a:spLocks noChangeArrowheads="1"/>
              </p:cNvSpPr>
              <p:nvPr/>
            </p:nvSpPr>
            <p:spPr bwMode="auto">
              <a:xfrm>
                <a:off x="3085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46" name="Rectangle 4069"/>
              <p:cNvSpPr>
                <a:spLocks noChangeArrowheads="1"/>
              </p:cNvSpPr>
              <p:nvPr/>
            </p:nvSpPr>
            <p:spPr bwMode="auto">
              <a:xfrm>
                <a:off x="3094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47" name="Rectangle 4070"/>
              <p:cNvSpPr>
                <a:spLocks noChangeArrowheads="1"/>
              </p:cNvSpPr>
              <p:nvPr/>
            </p:nvSpPr>
            <p:spPr bwMode="auto">
              <a:xfrm>
                <a:off x="3103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48" name="Rectangle 4071"/>
              <p:cNvSpPr>
                <a:spLocks noChangeArrowheads="1"/>
              </p:cNvSpPr>
              <p:nvPr/>
            </p:nvSpPr>
            <p:spPr bwMode="auto">
              <a:xfrm>
                <a:off x="3088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49" name="Rectangle 4072"/>
              <p:cNvSpPr>
                <a:spLocks noChangeArrowheads="1"/>
              </p:cNvSpPr>
              <p:nvPr/>
            </p:nvSpPr>
            <p:spPr bwMode="auto">
              <a:xfrm>
                <a:off x="3097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50" name="Rectangle 4073"/>
              <p:cNvSpPr>
                <a:spLocks noChangeArrowheads="1"/>
              </p:cNvSpPr>
              <p:nvPr/>
            </p:nvSpPr>
            <p:spPr bwMode="auto">
              <a:xfrm>
                <a:off x="3100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51" name="Rectangle 4074"/>
              <p:cNvSpPr>
                <a:spLocks noChangeArrowheads="1"/>
              </p:cNvSpPr>
              <p:nvPr/>
            </p:nvSpPr>
            <p:spPr bwMode="auto">
              <a:xfrm>
                <a:off x="3097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52" name="Rectangle 4075"/>
              <p:cNvSpPr>
                <a:spLocks noChangeArrowheads="1"/>
              </p:cNvSpPr>
              <p:nvPr/>
            </p:nvSpPr>
            <p:spPr bwMode="auto">
              <a:xfrm>
                <a:off x="3097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53" name="Rectangle 4076"/>
              <p:cNvSpPr>
                <a:spLocks noChangeArrowheads="1"/>
              </p:cNvSpPr>
              <p:nvPr/>
            </p:nvSpPr>
            <p:spPr bwMode="auto">
              <a:xfrm>
                <a:off x="3088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54" name="Rectangle 4077"/>
              <p:cNvSpPr>
                <a:spLocks noChangeArrowheads="1"/>
              </p:cNvSpPr>
              <p:nvPr/>
            </p:nvSpPr>
            <p:spPr bwMode="auto">
              <a:xfrm>
                <a:off x="3100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55" name="Rectangle 4078"/>
              <p:cNvSpPr>
                <a:spLocks noChangeArrowheads="1"/>
              </p:cNvSpPr>
              <p:nvPr/>
            </p:nvSpPr>
            <p:spPr bwMode="auto">
              <a:xfrm>
                <a:off x="3085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56" name="Rectangle 4079"/>
              <p:cNvSpPr>
                <a:spLocks noChangeArrowheads="1"/>
              </p:cNvSpPr>
              <p:nvPr/>
            </p:nvSpPr>
            <p:spPr bwMode="auto">
              <a:xfrm>
                <a:off x="3103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57" name="Rectangle 4080"/>
              <p:cNvSpPr>
                <a:spLocks noChangeArrowheads="1"/>
              </p:cNvSpPr>
              <p:nvPr/>
            </p:nvSpPr>
            <p:spPr bwMode="auto">
              <a:xfrm>
                <a:off x="3085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58" name="Rectangle 4081"/>
              <p:cNvSpPr>
                <a:spLocks noChangeArrowheads="1"/>
              </p:cNvSpPr>
              <p:nvPr/>
            </p:nvSpPr>
            <p:spPr bwMode="auto">
              <a:xfrm>
                <a:off x="3094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59" name="Rectangle 4082"/>
              <p:cNvSpPr>
                <a:spLocks noChangeArrowheads="1"/>
              </p:cNvSpPr>
              <p:nvPr/>
            </p:nvSpPr>
            <p:spPr bwMode="auto">
              <a:xfrm>
                <a:off x="3103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60" name="Rectangle 4083"/>
              <p:cNvSpPr>
                <a:spLocks noChangeArrowheads="1"/>
              </p:cNvSpPr>
              <p:nvPr/>
            </p:nvSpPr>
            <p:spPr bwMode="auto">
              <a:xfrm>
                <a:off x="3085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61" name="Rectangle 4084"/>
              <p:cNvSpPr>
                <a:spLocks noChangeArrowheads="1"/>
              </p:cNvSpPr>
              <p:nvPr/>
            </p:nvSpPr>
            <p:spPr bwMode="auto">
              <a:xfrm>
                <a:off x="3094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62" name="Rectangle 4085"/>
              <p:cNvSpPr>
                <a:spLocks noChangeArrowheads="1"/>
              </p:cNvSpPr>
              <p:nvPr/>
            </p:nvSpPr>
            <p:spPr bwMode="auto">
              <a:xfrm>
                <a:off x="3103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63" name="Rectangle 4086"/>
              <p:cNvSpPr>
                <a:spLocks noChangeArrowheads="1"/>
              </p:cNvSpPr>
              <p:nvPr/>
            </p:nvSpPr>
            <p:spPr bwMode="auto">
              <a:xfrm>
                <a:off x="3088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64" name="Rectangle 4087"/>
              <p:cNvSpPr>
                <a:spLocks noChangeArrowheads="1"/>
              </p:cNvSpPr>
              <p:nvPr/>
            </p:nvSpPr>
            <p:spPr bwMode="auto">
              <a:xfrm>
                <a:off x="3091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65" name="Rectangle 4088"/>
              <p:cNvSpPr>
                <a:spLocks noChangeArrowheads="1"/>
              </p:cNvSpPr>
              <p:nvPr/>
            </p:nvSpPr>
            <p:spPr bwMode="auto">
              <a:xfrm>
                <a:off x="3097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66" name="Rectangle 4089"/>
              <p:cNvSpPr>
                <a:spLocks noChangeArrowheads="1"/>
              </p:cNvSpPr>
              <p:nvPr/>
            </p:nvSpPr>
            <p:spPr bwMode="auto">
              <a:xfrm>
                <a:off x="3100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67" name="Rectangle 4090"/>
              <p:cNvSpPr>
                <a:spLocks noChangeArrowheads="1"/>
              </p:cNvSpPr>
              <p:nvPr/>
            </p:nvSpPr>
            <p:spPr bwMode="auto">
              <a:xfrm>
                <a:off x="3103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68" name="Rectangle 4091"/>
              <p:cNvSpPr>
                <a:spLocks noChangeArrowheads="1"/>
              </p:cNvSpPr>
              <p:nvPr/>
            </p:nvSpPr>
            <p:spPr bwMode="auto">
              <a:xfrm>
                <a:off x="3106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69" name="Rectangle 4092"/>
              <p:cNvSpPr>
                <a:spLocks noChangeArrowheads="1"/>
              </p:cNvSpPr>
              <p:nvPr/>
            </p:nvSpPr>
            <p:spPr bwMode="auto">
              <a:xfrm>
                <a:off x="3091" y="30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70" name="Rectangle 4093"/>
              <p:cNvSpPr>
                <a:spLocks noChangeArrowheads="1"/>
              </p:cNvSpPr>
              <p:nvPr/>
            </p:nvSpPr>
            <p:spPr bwMode="auto">
              <a:xfrm>
                <a:off x="3085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71" name="Rectangle 4094"/>
              <p:cNvSpPr>
                <a:spLocks noChangeArrowheads="1"/>
              </p:cNvSpPr>
              <p:nvPr/>
            </p:nvSpPr>
            <p:spPr bwMode="auto">
              <a:xfrm>
                <a:off x="3088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72" name="Rectangle 4095"/>
              <p:cNvSpPr>
                <a:spLocks noChangeArrowheads="1"/>
              </p:cNvSpPr>
              <p:nvPr/>
            </p:nvSpPr>
            <p:spPr bwMode="auto">
              <a:xfrm>
                <a:off x="3091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73" name="Rectangle 4096"/>
              <p:cNvSpPr>
                <a:spLocks noChangeArrowheads="1"/>
              </p:cNvSpPr>
              <p:nvPr/>
            </p:nvSpPr>
            <p:spPr bwMode="auto">
              <a:xfrm>
                <a:off x="3094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74" name="Rectangle 4097"/>
              <p:cNvSpPr>
                <a:spLocks noChangeArrowheads="1"/>
              </p:cNvSpPr>
              <p:nvPr/>
            </p:nvSpPr>
            <p:spPr bwMode="auto">
              <a:xfrm>
                <a:off x="3097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75" name="Rectangle 4098"/>
              <p:cNvSpPr>
                <a:spLocks noChangeArrowheads="1"/>
              </p:cNvSpPr>
              <p:nvPr/>
            </p:nvSpPr>
            <p:spPr bwMode="auto">
              <a:xfrm>
                <a:off x="3100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76" name="Rectangle 4099"/>
              <p:cNvSpPr>
                <a:spLocks noChangeArrowheads="1"/>
              </p:cNvSpPr>
              <p:nvPr/>
            </p:nvSpPr>
            <p:spPr bwMode="auto">
              <a:xfrm>
                <a:off x="3103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77" name="Rectangle 4100"/>
              <p:cNvSpPr>
                <a:spLocks noChangeArrowheads="1"/>
              </p:cNvSpPr>
              <p:nvPr/>
            </p:nvSpPr>
            <p:spPr bwMode="auto">
              <a:xfrm>
                <a:off x="3091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78" name="Rectangle 4101"/>
              <p:cNvSpPr>
                <a:spLocks noChangeArrowheads="1"/>
              </p:cNvSpPr>
              <p:nvPr/>
            </p:nvSpPr>
            <p:spPr bwMode="auto">
              <a:xfrm>
                <a:off x="3103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79" name="Rectangle 4102"/>
              <p:cNvSpPr>
                <a:spLocks noChangeArrowheads="1"/>
              </p:cNvSpPr>
              <p:nvPr/>
            </p:nvSpPr>
            <p:spPr bwMode="auto">
              <a:xfrm>
                <a:off x="3091" y="3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80" name="Rectangle 4103"/>
              <p:cNvSpPr>
                <a:spLocks noChangeArrowheads="1"/>
              </p:cNvSpPr>
              <p:nvPr/>
            </p:nvSpPr>
            <p:spPr bwMode="auto">
              <a:xfrm>
                <a:off x="3103" y="3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81" name="Rectangle 4104"/>
              <p:cNvSpPr>
                <a:spLocks noChangeArrowheads="1"/>
              </p:cNvSpPr>
              <p:nvPr/>
            </p:nvSpPr>
            <p:spPr bwMode="auto">
              <a:xfrm>
                <a:off x="3094" y="30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82" name="Rectangle 4105"/>
              <p:cNvSpPr>
                <a:spLocks noChangeArrowheads="1"/>
              </p:cNvSpPr>
              <p:nvPr/>
            </p:nvSpPr>
            <p:spPr bwMode="auto">
              <a:xfrm>
                <a:off x="3100" y="30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83" name="Rectangle 4106"/>
              <p:cNvSpPr>
                <a:spLocks noChangeArrowheads="1"/>
              </p:cNvSpPr>
              <p:nvPr/>
            </p:nvSpPr>
            <p:spPr bwMode="auto">
              <a:xfrm>
                <a:off x="3097" y="30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84" name="Rectangle 4107"/>
              <p:cNvSpPr>
                <a:spLocks noChangeArrowheads="1"/>
              </p:cNvSpPr>
              <p:nvPr/>
            </p:nvSpPr>
            <p:spPr bwMode="auto">
              <a:xfrm>
                <a:off x="3094" y="30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85" name="Rectangle 4108"/>
              <p:cNvSpPr>
                <a:spLocks noChangeArrowheads="1"/>
              </p:cNvSpPr>
              <p:nvPr/>
            </p:nvSpPr>
            <p:spPr bwMode="auto">
              <a:xfrm>
                <a:off x="3100" y="30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86" name="Rectangle 4109"/>
              <p:cNvSpPr>
                <a:spLocks noChangeArrowheads="1"/>
              </p:cNvSpPr>
              <p:nvPr/>
            </p:nvSpPr>
            <p:spPr bwMode="auto">
              <a:xfrm>
                <a:off x="3091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87" name="Rectangle 4110"/>
              <p:cNvSpPr>
                <a:spLocks noChangeArrowheads="1"/>
              </p:cNvSpPr>
              <p:nvPr/>
            </p:nvSpPr>
            <p:spPr bwMode="auto">
              <a:xfrm>
                <a:off x="3103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88" name="Rectangle 4111"/>
              <p:cNvSpPr>
                <a:spLocks noChangeArrowheads="1"/>
              </p:cNvSpPr>
              <p:nvPr/>
            </p:nvSpPr>
            <p:spPr bwMode="auto">
              <a:xfrm>
                <a:off x="3085" y="29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89" name="Rectangle 4112"/>
              <p:cNvSpPr>
                <a:spLocks noChangeArrowheads="1"/>
              </p:cNvSpPr>
              <p:nvPr/>
            </p:nvSpPr>
            <p:spPr bwMode="auto">
              <a:xfrm>
                <a:off x="3085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90" name="Rectangle 4113"/>
              <p:cNvSpPr>
                <a:spLocks noChangeArrowheads="1"/>
              </p:cNvSpPr>
              <p:nvPr/>
            </p:nvSpPr>
            <p:spPr bwMode="auto">
              <a:xfrm>
                <a:off x="3085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91" name="Rectangle 4114"/>
              <p:cNvSpPr>
                <a:spLocks noChangeArrowheads="1"/>
              </p:cNvSpPr>
              <p:nvPr/>
            </p:nvSpPr>
            <p:spPr bwMode="auto">
              <a:xfrm>
                <a:off x="3088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92" name="Rectangle 4115"/>
              <p:cNvSpPr>
                <a:spLocks noChangeArrowheads="1"/>
              </p:cNvSpPr>
              <p:nvPr/>
            </p:nvSpPr>
            <p:spPr bwMode="auto">
              <a:xfrm>
                <a:off x="3091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93" name="Rectangle 4116"/>
              <p:cNvSpPr>
                <a:spLocks noChangeArrowheads="1"/>
              </p:cNvSpPr>
              <p:nvPr/>
            </p:nvSpPr>
            <p:spPr bwMode="auto">
              <a:xfrm>
                <a:off x="3094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94" name="Rectangle 4117"/>
              <p:cNvSpPr>
                <a:spLocks noChangeArrowheads="1"/>
              </p:cNvSpPr>
              <p:nvPr/>
            </p:nvSpPr>
            <p:spPr bwMode="auto">
              <a:xfrm>
                <a:off x="3097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95" name="Rectangle 4118"/>
              <p:cNvSpPr>
                <a:spLocks noChangeArrowheads="1"/>
              </p:cNvSpPr>
              <p:nvPr/>
            </p:nvSpPr>
            <p:spPr bwMode="auto">
              <a:xfrm>
                <a:off x="3100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96" name="Rectangle 4119"/>
              <p:cNvSpPr>
                <a:spLocks noChangeArrowheads="1"/>
              </p:cNvSpPr>
              <p:nvPr/>
            </p:nvSpPr>
            <p:spPr bwMode="auto">
              <a:xfrm>
                <a:off x="3103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97" name="Rectangle 4120"/>
              <p:cNvSpPr>
                <a:spLocks noChangeArrowheads="1"/>
              </p:cNvSpPr>
              <p:nvPr/>
            </p:nvSpPr>
            <p:spPr bwMode="auto">
              <a:xfrm>
                <a:off x="3085" y="29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98" name="Rectangle 4121"/>
              <p:cNvSpPr>
                <a:spLocks noChangeArrowheads="1"/>
              </p:cNvSpPr>
              <p:nvPr/>
            </p:nvSpPr>
            <p:spPr bwMode="auto">
              <a:xfrm>
                <a:off x="3085" y="29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99" name="Rectangle 4122"/>
              <p:cNvSpPr>
                <a:spLocks noChangeArrowheads="1"/>
              </p:cNvSpPr>
              <p:nvPr/>
            </p:nvSpPr>
            <p:spPr bwMode="auto">
              <a:xfrm>
                <a:off x="3088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00" name="Rectangle 4123"/>
              <p:cNvSpPr>
                <a:spLocks noChangeArrowheads="1"/>
              </p:cNvSpPr>
              <p:nvPr/>
            </p:nvSpPr>
            <p:spPr bwMode="auto">
              <a:xfrm>
                <a:off x="3091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01" name="Rectangle 4124"/>
              <p:cNvSpPr>
                <a:spLocks noChangeArrowheads="1"/>
              </p:cNvSpPr>
              <p:nvPr/>
            </p:nvSpPr>
            <p:spPr bwMode="auto">
              <a:xfrm>
                <a:off x="3094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02" name="Rectangle 4125"/>
              <p:cNvSpPr>
                <a:spLocks noChangeArrowheads="1"/>
              </p:cNvSpPr>
              <p:nvPr/>
            </p:nvSpPr>
            <p:spPr bwMode="auto">
              <a:xfrm>
                <a:off x="3097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03" name="Rectangle 4126"/>
              <p:cNvSpPr>
                <a:spLocks noChangeArrowheads="1"/>
              </p:cNvSpPr>
              <p:nvPr/>
            </p:nvSpPr>
            <p:spPr bwMode="auto">
              <a:xfrm>
                <a:off x="3100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04" name="Rectangle 4127"/>
              <p:cNvSpPr>
                <a:spLocks noChangeArrowheads="1"/>
              </p:cNvSpPr>
              <p:nvPr/>
            </p:nvSpPr>
            <p:spPr bwMode="auto">
              <a:xfrm>
                <a:off x="3085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05" name="Rectangle 4128"/>
              <p:cNvSpPr>
                <a:spLocks noChangeArrowheads="1"/>
              </p:cNvSpPr>
              <p:nvPr/>
            </p:nvSpPr>
            <p:spPr bwMode="auto">
              <a:xfrm>
                <a:off x="3103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06" name="Rectangle 4129"/>
              <p:cNvSpPr>
                <a:spLocks noChangeArrowheads="1"/>
              </p:cNvSpPr>
              <p:nvPr/>
            </p:nvSpPr>
            <p:spPr bwMode="auto">
              <a:xfrm>
                <a:off x="3085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07" name="Rectangle 4130"/>
              <p:cNvSpPr>
                <a:spLocks noChangeArrowheads="1"/>
              </p:cNvSpPr>
              <p:nvPr/>
            </p:nvSpPr>
            <p:spPr bwMode="auto">
              <a:xfrm>
                <a:off x="3103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08" name="Rectangle 4131"/>
              <p:cNvSpPr>
                <a:spLocks noChangeArrowheads="1"/>
              </p:cNvSpPr>
              <p:nvPr/>
            </p:nvSpPr>
            <p:spPr bwMode="auto">
              <a:xfrm>
                <a:off x="3085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09" name="Rectangle 4132"/>
              <p:cNvSpPr>
                <a:spLocks noChangeArrowheads="1"/>
              </p:cNvSpPr>
              <p:nvPr/>
            </p:nvSpPr>
            <p:spPr bwMode="auto">
              <a:xfrm>
                <a:off x="3103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10" name="Rectangle 4133"/>
              <p:cNvSpPr>
                <a:spLocks noChangeArrowheads="1"/>
              </p:cNvSpPr>
              <p:nvPr/>
            </p:nvSpPr>
            <p:spPr bwMode="auto">
              <a:xfrm>
                <a:off x="3088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11" name="Rectangle 4134"/>
              <p:cNvSpPr>
                <a:spLocks noChangeArrowheads="1"/>
              </p:cNvSpPr>
              <p:nvPr/>
            </p:nvSpPr>
            <p:spPr bwMode="auto">
              <a:xfrm>
                <a:off x="3100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12" name="Rectangle 4135"/>
              <p:cNvSpPr>
                <a:spLocks noChangeArrowheads="1"/>
              </p:cNvSpPr>
              <p:nvPr/>
            </p:nvSpPr>
            <p:spPr bwMode="auto">
              <a:xfrm>
                <a:off x="3091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13" name="Rectangle 4136"/>
              <p:cNvSpPr>
                <a:spLocks noChangeArrowheads="1"/>
              </p:cNvSpPr>
              <p:nvPr/>
            </p:nvSpPr>
            <p:spPr bwMode="auto">
              <a:xfrm>
                <a:off x="3088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14" name="Rectangle 4137"/>
              <p:cNvSpPr>
                <a:spLocks noChangeArrowheads="1"/>
              </p:cNvSpPr>
              <p:nvPr/>
            </p:nvSpPr>
            <p:spPr bwMode="auto">
              <a:xfrm>
                <a:off x="3085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15" name="Rectangle 4138"/>
              <p:cNvSpPr>
                <a:spLocks noChangeArrowheads="1"/>
              </p:cNvSpPr>
              <p:nvPr/>
            </p:nvSpPr>
            <p:spPr bwMode="auto">
              <a:xfrm>
                <a:off x="3088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16" name="Rectangle 4139"/>
              <p:cNvSpPr>
                <a:spLocks noChangeArrowheads="1"/>
              </p:cNvSpPr>
              <p:nvPr/>
            </p:nvSpPr>
            <p:spPr bwMode="auto">
              <a:xfrm>
                <a:off x="3091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17" name="Rectangle 4140"/>
              <p:cNvSpPr>
                <a:spLocks noChangeArrowheads="1"/>
              </p:cNvSpPr>
              <p:nvPr/>
            </p:nvSpPr>
            <p:spPr bwMode="auto">
              <a:xfrm>
                <a:off x="3094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18" name="Rectangle 4141"/>
              <p:cNvSpPr>
                <a:spLocks noChangeArrowheads="1"/>
              </p:cNvSpPr>
              <p:nvPr/>
            </p:nvSpPr>
            <p:spPr bwMode="auto">
              <a:xfrm>
                <a:off x="3097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19" name="Rectangle 4142"/>
              <p:cNvSpPr>
                <a:spLocks noChangeArrowheads="1"/>
              </p:cNvSpPr>
              <p:nvPr/>
            </p:nvSpPr>
            <p:spPr bwMode="auto">
              <a:xfrm>
                <a:off x="3100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20" name="Rectangle 4143"/>
              <p:cNvSpPr>
                <a:spLocks noChangeArrowheads="1"/>
              </p:cNvSpPr>
              <p:nvPr/>
            </p:nvSpPr>
            <p:spPr bwMode="auto">
              <a:xfrm>
                <a:off x="3103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21" name="Rectangle 4144"/>
              <p:cNvSpPr>
                <a:spLocks noChangeArrowheads="1"/>
              </p:cNvSpPr>
              <p:nvPr/>
            </p:nvSpPr>
            <p:spPr bwMode="auto">
              <a:xfrm>
                <a:off x="3088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22" name="Rectangle 4145"/>
              <p:cNvSpPr>
                <a:spLocks noChangeArrowheads="1"/>
              </p:cNvSpPr>
              <p:nvPr/>
            </p:nvSpPr>
            <p:spPr bwMode="auto">
              <a:xfrm>
                <a:off x="3103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23" name="Rectangle 4146"/>
              <p:cNvSpPr>
                <a:spLocks noChangeArrowheads="1"/>
              </p:cNvSpPr>
              <p:nvPr/>
            </p:nvSpPr>
            <p:spPr bwMode="auto">
              <a:xfrm>
                <a:off x="3085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24" name="Rectangle 4147"/>
              <p:cNvSpPr>
                <a:spLocks noChangeArrowheads="1"/>
              </p:cNvSpPr>
              <p:nvPr/>
            </p:nvSpPr>
            <p:spPr bwMode="auto">
              <a:xfrm>
                <a:off x="3100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25" name="Rectangle 4148"/>
              <p:cNvSpPr>
                <a:spLocks noChangeArrowheads="1"/>
              </p:cNvSpPr>
              <p:nvPr/>
            </p:nvSpPr>
            <p:spPr bwMode="auto">
              <a:xfrm>
                <a:off x="3103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26" name="Rectangle 4149"/>
              <p:cNvSpPr>
                <a:spLocks noChangeArrowheads="1"/>
              </p:cNvSpPr>
              <p:nvPr/>
            </p:nvSpPr>
            <p:spPr bwMode="auto">
              <a:xfrm>
                <a:off x="3085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27" name="Rectangle 4150"/>
              <p:cNvSpPr>
                <a:spLocks noChangeArrowheads="1"/>
              </p:cNvSpPr>
              <p:nvPr/>
            </p:nvSpPr>
            <p:spPr bwMode="auto">
              <a:xfrm>
                <a:off x="3097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28" name="Rectangle 4151"/>
              <p:cNvSpPr>
                <a:spLocks noChangeArrowheads="1"/>
              </p:cNvSpPr>
              <p:nvPr/>
            </p:nvSpPr>
            <p:spPr bwMode="auto">
              <a:xfrm>
                <a:off x="3103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29" name="Rectangle 4152"/>
              <p:cNvSpPr>
                <a:spLocks noChangeArrowheads="1"/>
              </p:cNvSpPr>
              <p:nvPr/>
            </p:nvSpPr>
            <p:spPr bwMode="auto">
              <a:xfrm>
                <a:off x="3085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30" name="Rectangle 4153"/>
              <p:cNvSpPr>
                <a:spLocks noChangeArrowheads="1"/>
              </p:cNvSpPr>
              <p:nvPr/>
            </p:nvSpPr>
            <p:spPr bwMode="auto">
              <a:xfrm>
                <a:off x="3094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31" name="Rectangle 4154"/>
              <p:cNvSpPr>
                <a:spLocks noChangeArrowheads="1"/>
              </p:cNvSpPr>
              <p:nvPr/>
            </p:nvSpPr>
            <p:spPr bwMode="auto">
              <a:xfrm>
                <a:off x="3103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32" name="Rectangle 4155"/>
              <p:cNvSpPr>
                <a:spLocks noChangeArrowheads="1"/>
              </p:cNvSpPr>
              <p:nvPr/>
            </p:nvSpPr>
            <p:spPr bwMode="auto">
              <a:xfrm>
                <a:off x="3088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33" name="Rectangle 4156"/>
              <p:cNvSpPr>
                <a:spLocks noChangeArrowheads="1"/>
              </p:cNvSpPr>
              <p:nvPr/>
            </p:nvSpPr>
            <p:spPr bwMode="auto">
              <a:xfrm>
                <a:off x="3091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34" name="Rectangle 4157"/>
              <p:cNvSpPr>
                <a:spLocks noChangeArrowheads="1"/>
              </p:cNvSpPr>
              <p:nvPr/>
            </p:nvSpPr>
            <p:spPr bwMode="auto">
              <a:xfrm>
                <a:off x="3103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35" name="Rectangle 4158"/>
              <p:cNvSpPr>
                <a:spLocks noChangeArrowheads="1"/>
              </p:cNvSpPr>
              <p:nvPr/>
            </p:nvSpPr>
            <p:spPr bwMode="auto">
              <a:xfrm>
                <a:off x="3091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36" name="Rectangle 4159"/>
              <p:cNvSpPr>
                <a:spLocks noChangeArrowheads="1"/>
              </p:cNvSpPr>
              <p:nvPr/>
            </p:nvSpPr>
            <p:spPr bwMode="auto">
              <a:xfrm>
                <a:off x="3094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37" name="Rectangle 4160"/>
              <p:cNvSpPr>
                <a:spLocks noChangeArrowheads="1"/>
              </p:cNvSpPr>
              <p:nvPr/>
            </p:nvSpPr>
            <p:spPr bwMode="auto">
              <a:xfrm>
                <a:off x="3100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38" name="Rectangle 4161"/>
              <p:cNvSpPr>
                <a:spLocks noChangeArrowheads="1"/>
              </p:cNvSpPr>
              <p:nvPr/>
            </p:nvSpPr>
            <p:spPr bwMode="auto">
              <a:xfrm>
                <a:off x="3085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39" name="Rectangle 4162"/>
              <p:cNvSpPr>
                <a:spLocks noChangeArrowheads="1"/>
              </p:cNvSpPr>
              <p:nvPr/>
            </p:nvSpPr>
            <p:spPr bwMode="auto">
              <a:xfrm>
                <a:off x="3088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40" name="Rectangle 4163"/>
              <p:cNvSpPr>
                <a:spLocks noChangeArrowheads="1"/>
              </p:cNvSpPr>
              <p:nvPr/>
            </p:nvSpPr>
            <p:spPr bwMode="auto">
              <a:xfrm>
                <a:off x="3091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41" name="Rectangle 4164"/>
              <p:cNvSpPr>
                <a:spLocks noChangeArrowheads="1"/>
              </p:cNvSpPr>
              <p:nvPr/>
            </p:nvSpPr>
            <p:spPr bwMode="auto">
              <a:xfrm>
                <a:off x="3103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42" name="Rectangle 4165"/>
              <p:cNvSpPr>
                <a:spLocks noChangeArrowheads="1"/>
              </p:cNvSpPr>
              <p:nvPr/>
            </p:nvSpPr>
            <p:spPr bwMode="auto">
              <a:xfrm>
                <a:off x="3085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43" name="Rectangle 4166"/>
              <p:cNvSpPr>
                <a:spLocks noChangeArrowheads="1"/>
              </p:cNvSpPr>
              <p:nvPr/>
            </p:nvSpPr>
            <p:spPr bwMode="auto">
              <a:xfrm>
                <a:off x="3091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44" name="Rectangle 4167"/>
              <p:cNvSpPr>
                <a:spLocks noChangeArrowheads="1"/>
              </p:cNvSpPr>
              <p:nvPr/>
            </p:nvSpPr>
            <p:spPr bwMode="auto">
              <a:xfrm>
                <a:off x="3103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45" name="Rectangle 4168"/>
              <p:cNvSpPr>
                <a:spLocks noChangeArrowheads="1"/>
              </p:cNvSpPr>
              <p:nvPr/>
            </p:nvSpPr>
            <p:spPr bwMode="auto">
              <a:xfrm>
                <a:off x="3085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46" name="Rectangle 4169"/>
              <p:cNvSpPr>
                <a:spLocks noChangeArrowheads="1"/>
              </p:cNvSpPr>
              <p:nvPr/>
            </p:nvSpPr>
            <p:spPr bwMode="auto">
              <a:xfrm>
                <a:off x="3091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47" name="Rectangle 4170"/>
              <p:cNvSpPr>
                <a:spLocks noChangeArrowheads="1"/>
              </p:cNvSpPr>
              <p:nvPr/>
            </p:nvSpPr>
            <p:spPr bwMode="auto">
              <a:xfrm>
                <a:off x="3103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48" name="Rectangle 4171"/>
              <p:cNvSpPr>
                <a:spLocks noChangeArrowheads="1"/>
              </p:cNvSpPr>
              <p:nvPr/>
            </p:nvSpPr>
            <p:spPr bwMode="auto">
              <a:xfrm>
                <a:off x="3085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49" name="Rectangle 4172"/>
              <p:cNvSpPr>
                <a:spLocks noChangeArrowheads="1"/>
              </p:cNvSpPr>
              <p:nvPr/>
            </p:nvSpPr>
            <p:spPr bwMode="auto">
              <a:xfrm>
                <a:off x="3094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50" name="Rectangle 4173"/>
              <p:cNvSpPr>
                <a:spLocks noChangeArrowheads="1"/>
              </p:cNvSpPr>
              <p:nvPr/>
            </p:nvSpPr>
            <p:spPr bwMode="auto">
              <a:xfrm>
                <a:off x="3097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51" name="Rectangle 4174"/>
              <p:cNvSpPr>
                <a:spLocks noChangeArrowheads="1"/>
              </p:cNvSpPr>
              <p:nvPr/>
            </p:nvSpPr>
            <p:spPr bwMode="auto">
              <a:xfrm>
                <a:off x="3100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52" name="Rectangle 4175"/>
              <p:cNvSpPr>
                <a:spLocks noChangeArrowheads="1"/>
              </p:cNvSpPr>
              <p:nvPr/>
            </p:nvSpPr>
            <p:spPr bwMode="auto">
              <a:xfrm>
                <a:off x="3088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53" name="Rectangle 4176"/>
              <p:cNvSpPr>
                <a:spLocks noChangeArrowheads="1"/>
              </p:cNvSpPr>
              <p:nvPr/>
            </p:nvSpPr>
            <p:spPr bwMode="auto">
              <a:xfrm>
                <a:off x="3100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54" name="Rectangle 4177"/>
              <p:cNvSpPr>
                <a:spLocks noChangeArrowheads="1"/>
              </p:cNvSpPr>
              <p:nvPr/>
            </p:nvSpPr>
            <p:spPr bwMode="auto">
              <a:xfrm>
                <a:off x="3085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55" name="Rectangle 4178"/>
              <p:cNvSpPr>
                <a:spLocks noChangeArrowheads="1"/>
              </p:cNvSpPr>
              <p:nvPr/>
            </p:nvSpPr>
            <p:spPr bwMode="auto">
              <a:xfrm>
                <a:off x="3103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56" name="Rectangle 4179"/>
              <p:cNvSpPr>
                <a:spLocks noChangeArrowheads="1"/>
              </p:cNvSpPr>
              <p:nvPr/>
            </p:nvSpPr>
            <p:spPr bwMode="auto">
              <a:xfrm>
                <a:off x="3085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57" name="Rectangle 4180"/>
              <p:cNvSpPr>
                <a:spLocks noChangeArrowheads="1"/>
              </p:cNvSpPr>
              <p:nvPr/>
            </p:nvSpPr>
            <p:spPr bwMode="auto">
              <a:xfrm>
                <a:off x="3094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58" name="Rectangle 4181"/>
              <p:cNvSpPr>
                <a:spLocks noChangeArrowheads="1"/>
              </p:cNvSpPr>
              <p:nvPr/>
            </p:nvSpPr>
            <p:spPr bwMode="auto">
              <a:xfrm>
                <a:off x="3103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59" name="Rectangle 4182"/>
              <p:cNvSpPr>
                <a:spLocks noChangeArrowheads="1"/>
              </p:cNvSpPr>
              <p:nvPr/>
            </p:nvSpPr>
            <p:spPr bwMode="auto">
              <a:xfrm>
                <a:off x="3085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60" name="Rectangle 4183"/>
              <p:cNvSpPr>
                <a:spLocks noChangeArrowheads="1"/>
              </p:cNvSpPr>
              <p:nvPr/>
            </p:nvSpPr>
            <p:spPr bwMode="auto">
              <a:xfrm>
                <a:off x="3094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61" name="Rectangle 4184"/>
              <p:cNvSpPr>
                <a:spLocks noChangeArrowheads="1"/>
              </p:cNvSpPr>
              <p:nvPr/>
            </p:nvSpPr>
            <p:spPr bwMode="auto">
              <a:xfrm>
                <a:off x="3103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62" name="Rectangle 4185"/>
              <p:cNvSpPr>
                <a:spLocks noChangeArrowheads="1"/>
              </p:cNvSpPr>
              <p:nvPr/>
            </p:nvSpPr>
            <p:spPr bwMode="auto">
              <a:xfrm>
                <a:off x="3088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63" name="Rectangle 4186"/>
              <p:cNvSpPr>
                <a:spLocks noChangeArrowheads="1"/>
              </p:cNvSpPr>
              <p:nvPr/>
            </p:nvSpPr>
            <p:spPr bwMode="auto">
              <a:xfrm>
                <a:off x="3091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64" name="Rectangle 4187"/>
              <p:cNvSpPr>
                <a:spLocks noChangeArrowheads="1"/>
              </p:cNvSpPr>
              <p:nvPr/>
            </p:nvSpPr>
            <p:spPr bwMode="auto">
              <a:xfrm>
                <a:off x="3097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65" name="Rectangle 4188"/>
              <p:cNvSpPr>
                <a:spLocks noChangeArrowheads="1"/>
              </p:cNvSpPr>
              <p:nvPr/>
            </p:nvSpPr>
            <p:spPr bwMode="auto">
              <a:xfrm>
                <a:off x="3100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66" name="Rectangle 4189"/>
              <p:cNvSpPr>
                <a:spLocks noChangeArrowheads="1"/>
              </p:cNvSpPr>
              <p:nvPr/>
            </p:nvSpPr>
            <p:spPr bwMode="auto">
              <a:xfrm>
                <a:off x="3188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67" name="Rectangle 4190"/>
              <p:cNvSpPr>
                <a:spLocks noChangeArrowheads="1"/>
              </p:cNvSpPr>
              <p:nvPr/>
            </p:nvSpPr>
            <p:spPr bwMode="auto">
              <a:xfrm>
                <a:off x="3191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68" name="Rectangle 4191"/>
              <p:cNvSpPr>
                <a:spLocks noChangeArrowheads="1"/>
              </p:cNvSpPr>
              <p:nvPr/>
            </p:nvSpPr>
            <p:spPr bwMode="auto">
              <a:xfrm>
                <a:off x="3194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69" name="Rectangle 4192"/>
              <p:cNvSpPr>
                <a:spLocks noChangeArrowheads="1"/>
              </p:cNvSpPr>
              <p:nvPr/>
            </p:nvSpPr>
            <p:spPr bwMode="auto">
              <a:xfrm>
                <a:off x="3197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70" name="Rectangle 4193"/>
              <p:cNvSpPr>
                <a:spLocks noChangeArrowheads="1"/>
              </p:cNvSpPr>
              <p:nvPr/>
            </p:nvSpPr>
            <p:spPr bwMode="auto">
              <a:xfrm>
                <a:off x="3200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71" name="Rectangle 4194"/>
              <p:cNvSpPr>
                <a:spLocks noChangeArrowheads="1"/>
              </p:cNvSpPr>
              <p:nvPr/>
            </p:nvSpPr>
            <p:spPr bwMode="auto">
              <a:xfrm>
                <a:off x="3203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72" name="Rectangle 4195"/>
              <p:cNvSpPr>
                <a:spLocks noChangeArrowheads="1"/>
              </p:cNvSpPr>
              <p:nvPr/>
            </p:nvSpPr>
            <p:spPr bwMode="auto">
              <a:xfrm>
                <a:off x="3206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73" name="Rectangle 4196"/>
              <p:cNvSpPr>
                <a:spLocks noChangeArrowheads="1"/>
              </p:cNvSpPr>
              <p:nvPr/>
            </p:nvSpPr>
            <p:spPr bwMode="auto">
              <a:xfrm>
                <a:off x="3188" y="33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74" name="Rectangle 4197"/>
              <p:cNvSpPr>
                <a:spLocks noChangeArrowheads="1"/>
              </p:cNvSpPr>
              <p:nvPr/>
            </p:nvSpPr>
            <p:spPr bwMode="auto">
              <a:xfrm>
                <a:off x="3206" y="33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75" name="Rectangle 4198"/>
              <p:cNvSpPr>
                <a:spLocks noChangeArrowheads="1"/>
              </p:cNvSpPr>
              <p:nvPr/>
            </p:nvSpPr>
            <p:spPr bwMode="auto">
              <a:xfrm>
                <a:off x="3188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76" name="Rectangle 4199"/>
              <p:cNvSpPr>
                <a:spLocks noChangeArrowheads="1"/>
              </p:cNvSpPr>
              <p:nvPr/>
            </p:nvSpPr>
            <p:spPr bwMode="auto">
              <a:xfrm>
                <a:off x="3206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77" name="Rectangle 4200"/>
              <p:cNvSpPr>
                <a:spLocks noChangeArrowheads="1"/>
              </p:cNvSpPr>
              <p:nvPr/>
            </p:nvSpPr>
            <p:spPr bwMode="auto">
              <a:xfrm>
                <a:off x="3191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78" name="Rectangle 4201"/>
              <p:cNvSpPr>
                <a:spLocks noChangeArrowheads="1"/>
              </p:cNvSpPr>
              <p:nvPr/>
            </p:nvSpPr>
            <p:spPr bwMode="auto">
              <a:xfrm>
                <a:off x="3203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79" name="Rectangle 4202"/>
              <p:cNvSpPr>
                <a:spLocks noChangeArrowheads="1"/>
              </p:cNvSpPr>
              <p:nvPr/>
            </p:nvSpPr>
            <p:spPr bwMode="auto">
              <a:xfrm>
                <a:off x="3194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80" name="Rectangle 4203"/>
              <p:cNvSpPr>
                <a:spLocks noChangeArrowheads="1"/>
              </p:cNvSpPr>
              <p:nvPr/>
            </p:nvSpPr>
            <p:spPr bwMode="auto">
              <a:xfrm>
                <a:off x="3197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81" name="Rectangle 4204"/>
              <p:cNvSpPr>
                <a:spLocks noChangeArrowheads="1"/>
              </p:cNvSpPr>
              <p:nvPr/>
            </p:nvSpPr>
            <p:spPr bwMode="auto">
              <a:xfrm>
                <a:off x="3200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82" name="Rectangle 4205"/>
              <p:cNvSpPr>
                <a:spLocks noChangeArrowheads="1"/>
              </p:cNvSpPr>
              <p:nvPr/>
            </p:nvSpPr>
            <p:spPr bwMode="auto">
              <a:xfrm>
                <a:off x="3194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83" name="Rectangle 4206"/>
              <p:cNvSpPr>
                <a:spLocks noChangeArrowheads="1"/>
              </p:cNvSpPr>
              <p:nvPr/>
            </p:nvSpPr>
            <p:spPr bwMode="auto">
              <a:xfrm>
                <a:off x="3206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84" name="Rectangle 4207"/>
              <p:cNvSpPr>
                <a:spLocks noChangeArrowheads="1"/>
              </p:cNvSpPr>
              <p:nvPr/>
            </p:nvSpPr>
            <p:spPr bwMode="auto">
              <a:xfrm>
                <a:off x="3197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85" name="Rectangle 4208"/>
              <p:cNvSpPr>
                <a:spLocks noChangeArrowheads="1"/>
              </p:cNvSpPr>
              <p:nvPr/>
            </p:nvSpPr>
            <p:spPr bwMode="auto">
              <a:xfrm>
                <a:off x="3203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86" name="Rectangle 4209"/>
              <p:cNvSpPr>
                <a:spLocks noChangeArrowheads="1"/>
              </p:cNvSpPr>
              <p:nvPr/>
            </p:nvSpPr>
            <p:spPr bwMode="auto">
              <a:xfrm>
                <a:off x="3200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87" name="Rectangle 4210"/>
              <p:cNvSpPr>
                <a:spLocks noChangeArrowheads="1"/>
              </p:cNvSpPr>
              <p:nvPr/>
            </p:nvSpPr>
            <p:spPr bwMode="auto">
              <a:xfrm>
                <a:off x="3197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88" name="Rectangle 4211"/>
              <p:cNvSpPr>
                <a:spLocks noChangeArrowheads="1"/>
              </p:cNvSpPr>
              <p:nvPr/>
            </p:nvSpPr>
            <p:spPr bwMode="auto">
              <a:xfrm>
                <a:off x="3203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89" name="Rectangle 4212"/>
              <p:cNvSpPr>
                <a:spLocks noChangeArrowheads="1"/>
              </p:cNvSpPr>
              <p:nvPr/>
            </p:nvSpPr>
            <p:spPr bwMode="auto">
              <a:xfrm>
                <a:off x="3194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90" name="Rectangle 4213"/>
              <p:cNvSpPr>
                <a:spLocks noChangeArrowheads="1"/>
              </p:cNvSpPr>
              <p:nvPr/>
            </p:nvSpPr>
            <p:spPr bwMode="auto">
              <a:xfrm>
                <a:off x="3206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91" name="Rectangle 4214"/>
              <p:cNvSpPr>
                <a:spLocks noChangeArrowheads="1"/>
              </p:cNvSpPr>
              <p:nvPr/>
            </p:nvSpPr>
            <p:spPr bwMode="auto">
              <a:xfrm>
                <a:off x="3194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92" name="Rectangle 4215"/>
              <p:cNvSpPr>
                <a:spLocks noChangeArrowheads="1"/>
              </p:cNvSpPr>
              <p:nvPr/>
            </p:nvSpPr>
            <p:spPr bwMode="auto">
              <a:xfrm>
                <a:off x="3197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93" name="Rectangle 4216"/>
              <p:cNvSpPr>
                <a:spLocks noChangeArrowheads="1"/>
              </p:cNvSpPr>
              <p:nvPr/>
            </p:nvSpPr>
            <p:spPr bwMode="auto">
              <a:xfrm>
                <a:off x="3200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94" name="Rectangle 4217"/>
              <p:cNvSpPr>
                <a:spLocks noChangeArrowheads="1"/>
              </p:cNvSpPr>
              <p:nvPr/>
            </p:nvSpPr>
            <p:spPr bwMode="auto">
              <a:xfrm>
                <a:off x="3203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95" name="Rectangle 4218"/>
              <p:cNvSpPr>
                <a:spLocks noChangeArrowheads="1"/>
              </p:cNvSpPr>
              <p:nvPr/>
            </p:nvSpPr>
            <p:spPr bwMode="auto">
              <a:xfrm>
                <a:off x="3206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96" name="Rectangle 4219"/>
              <p:cNvSpPr>
                <a:spLocks noChangeArrowheads="1"/>
              </p:cNvSpPr>
              <p:nvPr/>
            </p:nvSpPr>
            <p:spPr bwMode="auto">
              <a:xfrm>
                <a:off x="3209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97" name="Rectangle 4220"/>
              <p:cNvSpPr>
                <a:spLocks noChangeArrowheads="1"/>
              </p:cNvSpPr>
              <p:nvPr/>
            </p:nvSpPr>
            <p:spPr bwMode="auto">
              <a:xfrm>
                <a:off x="3212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98" name="Rectangle 4221"/>
              <p:cNvSpPr>
                <a:spLocks noChangeArrowheads="1"/>
              </p:cNvSpPr>
              <p:nvPr/>
            </p:nvSpPr>
            <p:spPr bwMode="auto">
              <a:xfrm>
                <a:off x="3194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99" name="Rectangle 4222"/>
              <p:cNvSpPr>
                <a:spLocks noChangeArrowheads="1"/>
              </p:cNvSpPr>
              <p:nvPr/>
            </p:nvSpPr>
            <p:spPr bwMode="auto">
              <a:xfrm>
                <a:off x="3206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00" name="Rectangle 4223"/>
              <p:cNvSpPr>
                <a:spLocks noChangeArrowheads="1"/>
              </p:cNvSpPr>
              <p:nvPr/>
            </p:nvSpPr>
            <p:spPr bwMode="auto">
              <a:xfrm>
                <a:off x="3194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01" name="Rectangle 4224"/>
              <p:cNvSpPr>
                <a:spLocks noChangeArrowheads="1"/>
              </p:cNvSpPr>
              <p:nvPr/>
            </p:nvSpPr>
            <p:spPr bwMode="auto">
              <a:xfrm>
                <a:off x="3206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26" name="Group 4426"/>
            <p:cNvGrpSpPr>
              <a:grpSpLocks/>
            </p:cNvGrpSpPr>
            <p:nvPr/>
          </p:nvGrpSpPr>
          <p:grpSpPr bwMode="auto">
            <a:xfrm>
              <a:off x="3188" y="2939"/>
              <a:ext cx="24" cy="336"/>
              <a:chOff x="3188" y="2939"/>
              <a:chExt cx="24" cy="336"/>
            </a:xfrm>
          </p:grpSpPr>
          <p:sp>
            <p:nvSpPr>
              <p:cNvPr id="2602" name="Rectangle 4226"/>
              <p:cNvSpPr>
                <a:spLocks noChangeArrowheads="1"/>
              </p:cNvSpPr>
              <p:nvPr/>
            </p:nvSpPr>
            <p:spPr bwMode="auto">
              <a:xfrm>
                <a:off x="3197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03" name="Rectangle 4227"/>
              <p:cNvSpPr>
                <a:spLocks noChangeArrowheads="1"/>
              </p:cNvSpPr>
              <p:nvPr/>
            </p:nvSpPr>
            <p:spPr bwMode="auto">
              <a:xfrm>
                <a:off x="3200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04" name="Rectangle 4228"/>
              <p:cNvSpPr>
                <a:spLocks noChangeArrowheads="1"/>
              </p:cNvSpPr>
              <p:nvPr/>
            </p:nvSpPr>
            <p:spPr bwMode="auto">
              <a:xfrm>
                <a:off x="3203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05" name="Rectangle 4229"/>
              <p:cNvSpPr>
                <a:spLocks noChangeArrowheads="1"/>
              </p:cNvSpPr>
              <p:nvPr/>
            </p:nvSpPr>
            <p:spPr bwMode="auto">
              <a:xfrm>
                <a:off x="3203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06" name="Rectangle 4230"/>
              <p:cNvSpPr>
                <a:spLocks noChangeArrowheads="1"/>
              </p:cNvSpPr>
              <p:nvPr/>
            </p:nvSpPr>
            <p:spPr bwMode="auto">
              <a:xfrm>
                <a:off x="3206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07" name="Rectangle 4231"/>
              <p:cNvSpPr>
                <a:spLocks noChangeArrowheads="1"/>
              </p:cNvSpPr>
              <p:nvPr/>
            </p:nvSpPr>
            <p:spPr bwMode="auto">
              <a:xfrm>
                <a:off x="3194" y="3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08" name="Rectangle 4232"/>
              <p:cNvSpPr>
                <a:spLocks noChangeArrowheads="1"/>
              </p:cNvSpPr>
              <p:nvPr/>
            </p:nvSpPr>
            <p:spPr bwMode="auto">
              <a:xfrm>
                <a:off x="3200" y="3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09" name="Rectangle 4233"/>
              <p:cNvSpPr>
                <a:spLocks noChangeArrowheads="1"/>
              </p:cNvSpPr>
              <p:nvPr/>
            </p:nvSpPr>
            <p:spPr bwMode="auto">
              <a:xfrm>
                <a:off x="3206" y="3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10" name="Rectangle 4234"/>
              <p:cNvSpPr>
                <a:spLocks noChangeArrowheads="1"/>
              </p:cNvSpPr>
              <p:nvPr/>
            </p:nvSpPr>
            <p:spPr bwMode="auto">
              <a:xfrm>
                <a:off x="3194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11" name="Rectangle 4235"/>
              <p:cNvSpPr>
                <a:spLocks noChangeArrowheads="1"/>
              </p:cNvSpPr>
              <p:nvPr/>
            </p:nvSpPr>
            <p:spPr bwMode="auto">
              <a:xfrm>
                <a:off x="3200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12" name="Rectangle 4236"/>
              <p:cNvSpPr>
                <a:spLocks noChangeArrowheads="1"/>
              </p:cNvSpPr>
              <p:nvPr/>
            </p:nvSpPr>
            <p:spPr bwMode="auto">
              <a:xfrm>
                <a:off x="3206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13" name="Rectangle 4237"/>
              <p:cNvSpPr>
                <a:spLocks noChangeArrowheads="1"/>
              </p:cNvSpPr>
              <p:nvPr/>
            </p:nvSpPr>
            <p:spPr bwMode="auto">
              <a:xfrm>
                <a:off x="3194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14" name="Rectangle 4238"/>
              <p:cNvSpPr>
                <a:spLocks noChangeArrowheads="1"/>
              </p:cNvSpPr>
              <p:nvPr/>
            </p:nvSpPr>
            <p:spPr bwMode="auto">
              <a:xfrm>
                <a:off x="3197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15" name="Rectangle 4239"/>
              <p:cNvSpPr>
                <a:spLocks noChangeArrowheads="1"/>
              </p:cNvSpPr>
              <p:nvPr/>
            </p:nvSpPr>
            <p:spPr bwMode="auto">
              <a:xfrm>
                <a:off x="3200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16" name="Rectangle 4240"/>
              <p:cNvSpPr>
                <a:spLocks noChangeArrowheads="1"/>
              </p:cNvSpPr>
              <p:nvPr/>
            </p:nvSpPr>
            <p:spPr bwMode="auto">
              <a:xfrm>
                <a:off x="3203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17" name="Rectangle 4241"/>
              <p:cNvSpPr>
                <a:spLocks noChangeArrowheads="1"/>
              </p:cNvSpPr>
              <p:nvPr/>
            </p:nvSpPr>
            <p:spPr bwMode="auto">
              <a:xfrm>
                <a:off x="3206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18" name="Rectangle 4242"/>
              <p:cNvSpPr>
                <a:spLocks noChangeArrowheads="1"/>
              </p:cNvSpPr>
              <p:nvPr/>
            </p:nvSpPr>
            <p:spPr bwMode="auto">
              <a:xfrm>
                <a:off x="3194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19" name="Rectangle 4243"/>
              <p:cNvSpPr>
                <a:spLocks noChangeArrowheads="1"/>
              </p:cNvSpPr>
              <p:nvPr/>
            </p:nvSpPr>
            <p:spPr bwMode="auto">
              <a:xfrm>
                <a:off x="3188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20" name="Rectangle 4244"/>
              <p:cNvSpPr>
                <a:spLocks noChangeArrowheads="1"/>
              </p:cNvSpPr>
              <p:nvPr/>
            </p:nvSpPr>
            <p:spPr bwMode="auto">
              <a:xfrm>
                <a:off x="3191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21" name="Rectangle 4245"/>
              <p:cNvSpPr>
                <a:spLocks noChangeArrowheads="1"/>
              </p:cNvSpPr>
              <p:nvPr/>
            </p:nvSpPr>
            <p:spPr bwMode="auto">
              <a:xfrm>
                <a:off x="3194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22" name="Rectangle 4246"/>
              <p:cNvSpPr>
                <a:spLocks noChangeArrowheads="1"/>
              </p:cNvSpPr>
              <p:nvPr/>
            </p:nvSpPr>
            <p:spPr bwMode="auto">
              <a:xfrm>
                <a:off x="3197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23" name="Rectangle 4247"/>
              <p:cNvSpPr>
                <a:spLocks noChangeArrowheads="1"/>
              </p:cNvSpPr>
              <p:nvPr/>
            </p:nvSpPr>
            <p:spPr bwMode="auto">
              <a:xfrm>
                <a:off x="3200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24" name="Rectangle 4248"/>
              <p:cNvSpPr>
                <a:spLocks noChangeArrowheads="1"/>
              </p:cNvSpPr>
              <p:nvPr/>
            </p:nvSpPr>
            <p:spPr bwMode="auto">
              <a:xfrm>
                <a:off x="3203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25" name="Rectangle 4249"/>
              <p:cNvSpPr>
                <a:spLocks noChangeArrowheads="1"/>
              </p:cNvSpPr>
              <p:nvPr/>
            </p:nvSpPr>
            <p:spPr bwMode="auto">
              <a:xfrm>
                <a:off x="3206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26" name="Rectangle 4250"/>
              <p:cNvSpPr>
                <a:spLocks noChangeArrowheads="1"/>
              </p:cNvSpPr>
              <p:nvPr/>
            </p:nvSpPr>
            <p:spPr bwMode="auto">
              <a:xfrm>
                <a:off x="3194" y="3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27" name="Rectangle 4251"/>
              <p:cNvSpPr>
                <a:spLocks noChangeArrowheads="1"/>
              </p:cNvSpPr>
              <p:nvPr/>
            </p:nvSpPr>
            <p:spPr bwMode="auto">
              <a:xfrm>
                <a:off x="3206" y="3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28" name="Rectangle 4252"/>
              <p:cNvSpPr>
                <a:spLocks noChangeArrowheads="1"/>
              </p:cNvSpPr>
              <p:nvPr/>
            </p:nvSpPr>
            <p:spPr bwMode="auto">
              <a:xfrm>
                <a:off x="3188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29" name="Rectangle 4253"/>
              <p:cNvSpPr>
                <a:spLocks noChangeArrowheads="1"/>
              </p:cNvSpPr>
              <p:nvPr/>
            </p:nvSpPr>
            <p:spPr bwMode="auto">
              <a:xfrm>
                <a:off x="3194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30" name="Rectangle 4254"/>
              <p:cNvSpPr>
                <a:spLocks noChangeArrowheads="1"/>
              </p:cNvSpPr>
              <p:nvPr/>
            </p:nvSpPr>
            <p:spPr bwMode="auto">
              <a:xfrm>
                <a:off x="3197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31" name="Rectangle 4255"/>
              <p:cNvSpPr>
                <a:spLocks noChangeArrowheads="1"/>
              </p:cNvSpPr>
              <p:nvPr/>
            </p:nvSpPr>
            <p:spPr bwMode="auto">
              <a:xfrm>
                <a:off x="3200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32" name="Rectangle 4256"/>
              <p:cNvSpPr>
                <a:spLocks noChangeArrowheads="1"/>
              </p:cNvSpPr>
              <p:nvPr/>
            </p:nvSpPr>
            <p:spPr bwMode="auto">
              <a:xfrm>
                <a:off x="3203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33" name="Rectangle 4257"/>
              <p:cNvSpPr>
                <a:spLocks noChangeArrowheads="1"/>
              </p:cNvSpPr>
              <p:nvPr/>
            </p:nvSpPr>
            <p:spPr bwMode="auto">
              <a:xfrm>
                <a:off x="3206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34" name="Rectangle 4258"/>
              <p:cNvSpPr>
                <a:spLocks noChangeArrowheads="1"/>
              </p:cNvSpPr>
              <p:nvPr/>
            </p:nvSpPr>
            <p:spPr bwMode="auto">
              <a:xfrm>
                <a:off x="3197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35" name="Rectangle 4259"/>
              <p:cNvSpPr>
                <a:spLocks noChangeArrowheads="1"/>
              </p:cNvSpPr>
              <p:nvPr/>
            </p:nvSpPr>
            <p:spPr bwMode="auto">
              <a:xfrm>
                <a:off x="3200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36" name="Rectangle 4260"/>
              <p:cNvSpPr>
                <a:spLocks noChangeArrowheads="1"/>
              </p:cNvSpPr>
              <p:nvPr/>
            </p:nvSpPr>
            <p:spPr bwMode="auto">
              <a:xfrm>
                <a:off x="3203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37" name="Rectangle 4261"/>
              <p:cNvSpPr>
                <a:spLocks noChangeArrowheads="1"/>
              </p:cNvSpPr>
              <p:nvPr/>
            </p:nvSpPr>
            <p:spPr bwMode="auto">
              <a:xfrm>
                <a:off x="3194" y="32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38" name="Rectangle 4262"/>
              <p:cNvSpPr>
                <a:spLocks noChangeArrowheads="1"/>
              </p:cNvSpPr>
              <p:nvPr/>
            </p:nvSpPr>
            <p:spPr bwMode="auto">
              <a:xfrm>
                <a:off x="3200" y="32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39" name="Rectangle 4263"/>
              <p:cNvSpPr>
                <a:spLocks noChangeArrowheads="1"/>
              </p:cNvSpPr>
              <p:nvPr/>
            </p:nvSpPr>
            <p:spPr bwMode="auto">
              <a:xfrm>
                <a:off x="3206" y="32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40" name="Rectangle 4264"/>
              <p:cNvSpPr>
                <a:spLocks noChangeArrowheads="1"/>
              </p:cNvSpPr>
              <p:nvPr/>
            </p:nvSpPr>
            <p:spPr bwMode="auto">
              <a:xfrm>
                <a:off x="3194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41" name="Rectangle 4265"/>
              <p:cNvSpPr>
                <a:spLocks noChangeArrowheads="1"/>
              </p:cNvSpPr>
              <p:nvPr/>
            </p:nvSpPr>
            <p:spPr bwMode="auto">
              <a:xfrm>
                <a:off x="3200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42" name="Rectangle 4266"/>
              <p:cNvSpPr>
                <a:spLocks noChangeArrowheads="1"/>
              </p:cNvSpPr>
              <p:nvPr/>
            </p:nvSpPr>
            <p:spPr bwMode="auto">
              <a:xfrm>
                <a:off x="3206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43" name="Rectangle 4267"/>
              <p:cNvSpPr>
                <a:spLocks noChangeArrowheads="1"/>
              </p:cNvSpPr>
              <p:nvPr/>
            </p:nvSpPr>
            <p:spPr bwMode="auto">
              <a:xfrm>
                <a:off x="3197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44" name="Rectangle 4268"/>
              <p:cNvSpPr>
                <a:spLocks noChangeArrowheads="1"/>
              </p:cNvSpPr>
              <p:nvPr/>
            </p:nvSpPr>
            <p:spPr bwMode="auto">
              <a:xfrm>
                <a:off x="3200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45" name="Rectangle 4269"/>
              <p:cNvSpPr>
                <a:spLocks noChangeArrowheads="1"/>
              </p:cNvSpPr>
              <p:nvPr/>
            </p:nvSpPr>
            <p:spPr bwMode="auto">
              <a:xfrm>
                <a:off x="3206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46" name="Rectangle 4270"/>
              <p:cNvSpPr>
                <a:spLocks noChangeArrowheads="1"/>
              </p:cNvSpPr>
              <p:nvPr/>
            </p:nvSpPr>
            <p:spPr bwMode="auto">
              <a:xfrm>
                <a:off x="3194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47" name="Rectangle 4271"/>
              <p:cNvSpPr>
                <a:spLocks noChangeArrowheads="1"/>
              </p:cNvSpPr>
              <p:nvPr/>
            </p:nvSpPr>
            <p:spPr bwMode="auto">
              <a:xfrm>
                <a:off x="3197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48" name="Rectangle 4272"/>
              <p:cNvSpPr>
                <a:spLocks noChangeArrowheads="1"/>
              </p:cNvSpPr>
              <p:nvPr/>
            </p:nvSpPr>
            <p:spPr bwMode="auto">
              <a:xfrm>
                <a:off x="3200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49" name="Rectangle 4273"/>
              <p:cNvSpPr>
                <a:spLocks noChangeArrowheads="1"/>
              </p:cNvSpPr>
              <p:nvPr/>
            </p:nvSpPr>
            <p:spPr bwMode="auto">
              <a:xfrm>
                <a:off x="3203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50" name="Rectangle 4274"/>
              <p:cNvSpPr>
                <a:spLocks noChangeArrowheads="1"/>
              </p:cNvSpPr>
              <p:nvPr/>
            </p:nvSpPr>
            <p:spPr bwMode="auto">
              <a:xfrm>
                <a:off x="3206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51" name="Rectangle 4275"/>
              <p:cNvSpPr>
                <a:spLocks noChangeArrowheads="1"/>
              </p:cNvSpPr>
              <p:nvPr/>
            </p:nvSpPr>
            <p:spPr bwMode="auto">
              <a:xfrm>
                <a:off x="3194" y="32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52" name="Rectangle 4276"/>
              <p:cNvSpPr>
                <a:spLocks noChangeArrowheads="1"/>
              </p:cNvSpPr>
              <p:nvPr/>
            </p:nvSpPr>
            <p:spPr bwMode="auto">
              <a:xfrm>
                <a:off x="3194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53" name="Rectangle 4277"/>
              <p:cNvSpPr>
                <a:spLocks noChangeArrowheads="1"/>
              </p:cNvSpPr>
              <p:nvPr/>
            </p:nvSpPr>
            <p:spPr bwMode="auto">
              <a:xfrm>
                <a:off x="3197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54" name="Rectangle 4278"/>
              <p:cNvSpPr>
                <a:spLocks noChangeArrowheads="1"/>
              </p:cNvSpPr>
              <p:nvPr/>
            </p:nvSpPr>
            <p:spPr bwMode="auto">
              <a:xfrm>
                <a:off x="3200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55" name="Rectangle 4279"/>
              <p:cNvSpPr>
                <a:spLocks noChangeArrowheads="1"/>
              </p:cNvSpPr>
              <p:nvPr/>
            </p:nvSpPr>
            <p:spPr bwMode="auto">
              <a:xfrm>
                <a:off x="3203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56" name="Rectangle 4280"/>
              <p:cNvSpPr>
                <a:spLocks noChangeArrowheads="1"/>
              </p:cNvSpPr>
              <p:nvPr/>
            </p:nvSpPr>
            <p:spPr bwMode="auto">
              <a:xfrm>
                <a:off x="3206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57" name="Rectangle 4281"/>
              <p:cNvSpPr>
                <a:spLocks noChangeArrowheads="1"/>
              </p:cNvSpPr>
              <p:nvPr/>
            </p:nvSpPr>
            <p:spPr bwMode="auto">
              <a:xfrm>
                <a:off x="3194" y="31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58" name="Rectangle 4282"/>
              <p:cNvSpPr>
                <a:spLocks noChangeArrowheads="1"/>
              </p:cNvSpPr>
              <p:nvPr/>
            </p:nvSpPr>
            <p:spPr bwMode="auto">
              <a:xfrm>
                <a:off x="3188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59" name="Rectangle 4283"/>
              <p:cNvSpPr>
                <a:spLocks noChangeArrowheads="1"/>
              </p:cNvSpPr>
              <p:nvPr/>
            </p:nvSpPr>
            <p:spPr bwMode="auto">
              <a:xfrm>
                <a:off x="3191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60" name="Rectangle 4284"/>
              <p:cNvSpPr>
                <a:spLocks noChangeArrowheads="1"/>
              </p:cNvSpPr>
              <p:nvPr/>
            </p:nvSpPr>
            <p:spPr bwMode="auto">
              <a:xfrm>
                <a:off x="3194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61" name="Rectangle 4285"/>
              <p:cNvSpPr>
                <a:spLocks noChangeArrowheads="1"/>
              </p:cNvSpPr>
              <p:nvPr/>
            </p:nvSpPr>
            <p:spPr bwMode="auto">
              <a:xfrm>
                <a:off x="3197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62" name="Rectangle 4286"/>
              <p:cNvSpPr>
                <a:spLocks noChangeArrowheads="1"/>
              </p:cNvSpPr>
              <p:nvPr/>
            </p:nvSpPr>
            <p:spPr bwMode="auto">
              <a:xfrm>
                <a:off x="3200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63" name="Rectangle 4287"/>
              <p:cNvSpPr>
                <a:spLocks noChangeArrowheads="1"/>
              </p:cNvSpPr>
              <p:nvPr/>
            </p:nvSpPr>
            <p:spPr bwMode="auto">
              <a:xfrm>
                <a:off x="3203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64" name="Rectangle 4288"/>
              <p:cNvSpPr>
                <a:spLocks noChangeArrowheads="1"/>
              </p:cNvSpPr>
              <p:nvPr/>
            </p:nvSpPr>
            <p:spPr bwMode="auto">
              <a:xfrm>
                <a:off x="3206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65" name="Rectangle 4289"/>
              <p:cNvSpPr>
                <a:spLocks noChangeArrowheads="1"/>
              </p:cNvSpPr>
              <p:nvPr/>
            </p:nvSpPr>
            <p:spPr bwMode="auto">
              <a:xfrm>
                <a:off x="3194" y="31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66" name="Rectangle 4290"/>
              <p:cNvSpPr>
                <a:spLocks noChangeArrowheads="1"/>
              </p:cNvSpPr>
              <p:nvPr/>
            </p:nvSpPr>
            <p:spPr bwMode="auto">
              <a:xfrm>
                <a:off x="3206" y="31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67" name="Rectangle 4291"/>
              <p:cNvSpPr>
                <a:spLocks noChangeArrowheads="1"/>
              </p:cNvSpPr>
              <p:nvPr/>
            </p:nvSpPr>
            <p:spPr bwMode="auto">
              <a:xfrm>
                <a:off x="3206" y="31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68" name="Rectangle 4292"/>
              <p:cNvSpPr>
                <a:spLocks noChangeArrowheads="1"/>
              </p:cNvSpPr>
              <p:nvPr/>
            </p:nvSpPr>
            <p:spPr bwMode="auto">
              <a:xfrm>
                <a:off x="3209" y="31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69" name="Rectangle 4293"/>
              <p:cNvSpPr>
                <a:spLocks noChangeArrowheads="1"/>
              </p:cNvSpPr>
              <p:nvPr/>
            </p:nvSpPr>
            <p:spPr bwMode="auto">
              <a:xfrm>
                <a:off x="3188" y="3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70" name="Rectangle 4294"/>
              <p:cNvSpPr>
                <a:spLocks noChangeArrowheads="1"/>
              </p:cNvSpPr>
              <p:nvPr/>
            </p:nvSpPr>
            <p:spPr bwMode="auto">
              <a:xfrm>
                <a:off x="3194" y="3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71" name="Rectangle 4295"/>
              <p:cNvSpPr>
                <a:spLocks noChangeArrowheads="1"/>
              </p:cNvSpPr>
              <p:nvPr/>
            </p:nvSpPr>
            <p:spPr bwMode="auto">
              <a:xfrm>
                <a:off x="3197" y="3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72" name="Rectangle 4296"/>
              <p:cNvSpPr>
                <a:spLocks noChangeArrowheads="1"/>
              </p:cNvSpPr>
              <p:nvPr/>
            </p:nvSpPr>
            <p:spPr bwMode="auto">
              <a:xfrm>
                <a:off x="3200" y="3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73" name="Rectangle 4297"/>
              <p:cNvSpPr>
                <a:spLocks noChangeArrowheads="1"/>
              </p:cNvSpPr>
              <p:nvPr/>
            </p:nvSpPr>
            <p:spPr bwMode="auto">
              <a:xfrm>
                <a:off x="3203" y="3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74" name="Rectangle 4298"/>
              <p:cNvSpPr>
                <a:spLocks noChangeArrowheads="1"/>
              </p:cNvSpPr>
              <p:nvPr/>
            </p:nvSpPr>
            <p:spPr bwMode="auto">
              <a:xfrm>
                <a:off x="3206" y="3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75" name="Rectangle 4299"/>
              <p:cNvSpPr>
                <a:spLocks noChangeArrowheads="1"/>
              </p:cNvSpPr>
              <p:nvPr/>
            </p:nvSpPr>
            <p:spPr bwMode="auto">
              <a:xfrm>
                <a:off x="3194" y="3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76" name="Rectangle 4300"/>
              <p:cNvSpPr>
                <a:spLocks noChangeArrowheads="1"/>
              </p:cNvSpPr>
              <p:nvPr/>
            </p:nvSpPr>
            <p:spPr bwMode="auto">
              <a:xfrm>
                <a:off x="3191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77" name="Rectangle 4301"/>
              <p:cNvSpPr>
                <a:spLocks noChangeArrowheads="1"/>
              </p:cNvSpPr>
              <p:nvPr/>
            </p:nvSpPr>
            <p:spPr bwMode="auto">
              <a:xfrm>
                <a:off x="3188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78" name="Rectangle 4302"/>
              <p:cNvSpPr>
                <a:spLocks noChangeArrowheads="1"/>
              </p:cNvSpPr>
              <p:nvPr/>
            </p:nvSpPr>
            <p:spPr bwMode="auto">
              <a:xfrm>
                <a:off x="3191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79" name="Rectangle 4303"/>
              <p:cNvSpPr>
                <a:spLocks noChangeArrowheads="1"/>
              </p:cNvSpPr>
              <p:nvPr/>
            </p:nvSpPr>
            <p:spPr bwMode="auto">
              <a:xfrm>
                <a:off x="3194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80" name="Rectangle 4304"/>
              <p:cNvSpPr>
                <a:spLocks noChangeArrowheads="1"/>
              </p:cNvSpPr>
              <p:nvPr/>
            </p:nvSpPr>
            <p:spPr bwMode="auto">
              <a:xfrm>
                <a:off x="3197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81" name="Rectangle 4305"/>
              <p:cNvSpPr>
                <a:spLocks noChangeArrowheads="1"/>
              </p:cNvSpPr>
              <p:nvPr/>
            </p:nvSpPr>
            <p:spPr bwMode="auto">
              <a:xfrm>
                <a:off x="3200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82" name="Rectangle 4306"/>
              <p:cNvSpPr>
                <a:spLocks noChangeArrowheads="1"/>
              </p:cNvSpPr>
              <p:nvPr/>
            </p:nvSpPr>
            <p:spPr bwMode="auto">
              <a:xfrm>
                <a:off x="3203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83" name="Rectangle 4307"/>
              <p:cNvSpPr>
                <a:spLocks noChangeArrowheads="1"/>
              </p:cNvSpPr>
              <p:nvPr/>
            </p:nvSpPr>
            <p:spPr bwMode="auto">
              <a:xfrm>
                <a:off x="3206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84" name="Rectangle 4308"/>
              <p:cNvSpPr>
                <a:spLocks noChangeArrowheads="1"/>
              </p:cNvSpPr>
              <p:nvPr/>
            </p:nvSpPr>
            <p:spPr bwMode="auto">
              <a:xfrm>
                <a:off x="3191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85" name="Rectangle 4309"/>
              <p:cNvSpPr>
                <a:spLocks noChangeArrowheads="1"/>
              </p:cNvSpPr>
              <p:nvPr/>
            </p:nvSpPr>
            <p:spPr bwMode="auto">
              <a:xfrm>
                <a:off x="3194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86" name="Rectangle 4310"/>
              <p:cNvSpPr>
                <a:spLocks noChangeArrowheads="1"/>
              </p:cNvSpPr>
              <p:nvPr/>
            </p:nvSpPr>
            <p:spPr bwMode="auto">
              <a:xfrm>
                <a:off x="3200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87" name="Rectangle 4311"/>
              <p:cNvSpPr>
                <a:spLocks noChangeArrowheads="1"/>
              </p:cNvSpPr>
              <p:nvPr/>
            </p:nvSpPr>
            <p:spPr bwMode="auto">
              <a:xfrm>
                <a:off x="3203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88" name="Rectangle 4312"/>
              <p:cNvSpPr>
                <a:spLocks noChangeArrowheads="1"/>
              </p:cNvSpPr>
              <p:nvPr/>
            </p:nvSpPr>
            <p:spPr bwMode="auto">
              <a:xfrm>
                <a:off x="3188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89" name="Rectangle 4313"/>
              <p:cNvSpPr>
                <a:spLocks noChangeArrowheads="1"/>
              </p:cNvSpPr>
              <p:nvPr/>
            </p:nvSpPr>
            <p:spPr bwMode="auto">
              <a:xfrm>
                <a:off x="3197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90" name="Rectangle 4314"/>
              <p:cNvSpPr>
                <a:spLocks noChangeArrowheads="1"/>
              </p:cNvSpPr>
              <p:nvPr/>
            </p:nvSpPr>
            <p:spPr bwMode="auto">
              <a:xfrm>
                <a:off x="3206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91" name="Rectangle 4315"/>
              <p:cNvSpPr>
                <a:spLocks noChangeArrowheads="1"/>
              </p:cNvSpPr>
              <p:nvPr/>
            </p:nvSpPr>
            <p:spPr bwMode="auto">
              <a:xfrm>
                <a:off x="3188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92" name="Rectangle 4316"/>
              <p:cNvSpPr>
                <a:spLocks noChangeArrowheads="1"/>
              </p:cNvSpPr>
              <p:nvPr/>
            </p:nvSpPr>
            <p:spPr bwMode="auto">
              <a:xfrm>
                <a:off x="3197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93" name="Rectangle 4317"/>
              <p:cNvSpPr>
                <a:spLocks noChangeArrowheads="1"/>
              </p:cNvSpPr>
              <p:nvPr/>
            </p:nvSpPr>
            <p:spPr bwMode="auto">
              <a:xfrm>
                <a:off x="3206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94" name="Rectangle 4318"/>
              <p:cNvSpPr>
                <a:spLocks noChangeArrowheads="1"/>
              </p:cNvSpPr>
              <p:nvPr/>
            </p:nvSpPr>
            <p:spPr bwMode="auto">
              <a:xfrm>
                <a:off x="3188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95" name="Rectangle 4319"/>
              <p:cNvSpPr>
                <a:spLocks noChangeArrowheads="1"/>
              </p:cNvSpPr>
              <p:nvPr/>
            </p:nvSpPr>
            <p:spPr bwMode="auto">
              <a:xfrm>
                <a:off x="3197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96" name="Rectangle 4320"/>
              <p:cNvSpPr>
                <a:spLocks noChangeArrowheads="1"/>
              </p:cNvSpPr>
              <p:nvPr/>
            </p:nvSpPr>
            <p:spPr bwMode="auto">
              <a:xfrm>
                <a:off x="3206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97" name="Rectangle 4321"/>
              <p:cNvSpPr>
                <a:spLocks noChangeArrowheads="1"/>
              </p:cNvSpPr>
              <p:nvPr/>
            </p:nvSpPr>
            <p:spPr bwMode="auto">
              <a:xfrm>
                <a:off x="3191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98" name="Rectangle 4322"/>
              <p:cNvSpPr>
                <a:spLocks noChangeArrowheads="1"/>
              </p:cNvSpPr>
              <p:nvPr/>
            </p:nvSpPr>
            <p:spPr bwMode="auto">
              <a:xfrm>
                <a:off x="3194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99" name="Rectangle 4323"/>
              <p:cNvSpPr>
                <a:spLocks noChangeArrowheads="1"/>
              </p:cNvSpPr>
              <p:nvPr/>
            </p:nvSpPr>
            <p:spPr bwMode="auto">
              <a:xfrm>
                <a:off x="3200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00" name="Rectangle 4324"/>
              <p:cNvSpPr>
                <a:spLocks noChangeArrowheads="1"/>
              </p:cNvSpPr>
              <p:nvPr/>
            </p:nvSpPr>
            <p:spPr bwMode="auto">
              <a:xfrm>
                <a:off x="3203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01" name="Rectangle 4325"/>
              <p:cNvSpPr>
                <a:spLocks noChangeArrowheads="1"/>
              </p:cNvSpPr>
              <p:nvPr/>
            </p:nvSpPr>
            <p:spPr bwMode="auto">
              <a:xfrm>
                <a:off x="3191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02" name="Rectangle 4326"/>
              <p:cNvSpPr>
                <a:spLocks noChangeArrowheads="1"/>
              </p:cNvSpPr>
              <p:nvPr/>
            </p:nvSpPr>
            <p:spPr bwMode="auto">
              <a:xfrm>
                <a:off x="3203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03" name="Rectangle 4327"/>
              <p:cNvSpPr>
                <a:spLocks noChangeArrowheads="1"/>
              </p:cNvSpPr>
              <p:nvPr/>
            </p:nvSpPr>
            <p:spPr bwMode="auto">
              <a:xfrm>
                <a:off x="3188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04" name="Rectangle 4328"/>
              <p:cNvSpPr>
                <a:spLocks noChangeArrowheads="1"/>
              </p:cNvSpPr>
              <p:nvPr/>
            </p:nvSpPr>
            <p:spPr bwMode="auto">
              <a:xfrm>
                <a:off x="3206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05" name="Rectangle 4329"/>
              <p:cNvSpPr>
                <a:spLocks noChangeArrowheads="1"/>
              </p:cNvSpPr>
              <p:nvPr/>
            </p:nvSpPr>
            <p:spPr bwMode="auto">
              <a:xfrm>
                <a:off x="3188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06" name="Rectangle 4330"/>
              <p:cNvSpPr>
                <a:spLocks noChangeArrowheads="1"/>
              </p:cNvSpPr>
              <p:nvPr/>
            </p:nvSpPr>
            <p:spPr bwMode="auto">
              <a:xfrm>
                <a:off x="3197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07" name="Rectangle 4331"/>
              <p:cNvSpPr>
                <a:spLocks noChangeArrowheads="1"/>
              </p:cNvSpPr>
              <p:nvPr/>
            </p:nvSpPr>
            <p:spPr bwMode="auto">
              <a:xfrm>
                <a:off x="3206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08" name="Rectangle 4332"/>
              <p:cNvSpPr>
                <a:spLocks noChangeArrowheads="1"/>
              </p:cNvSpPr>
              <p:nvPr/>
            </p:nvSpPr>
            <p:spPr bwMode="auto">
              <a:xfrm>
                <a:off x="3188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09" name="Rectangle 4333"/>
              <p:cNvSpPr>
                <a:spLocks noChangeArrowheads="1"/>
              </p:cNvSpPr>
              <p:nvPr/>
            </p:nvSpPr>
            <p:spPr bwMode="auto">
              <a:xfrm>
                <a:off x="3197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10" name="Rectangle 4334"/>
              <p:cNvSpPr>
                <a:spLocks noChangeArrowheads="1"/>
              </p:cNvSpPr>
              <p:nvPr/>
            </p:nvSpPr>
            <p:spPr bwMode="auto">
              <a:xfrm>
                <a:off x="3206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11" name="Rectangle 4335"/>
              <p:cNvSpPr>
                <a:spLocks noChangeArrowheads="1"/>
              </p:cNvSpPr>
              <p:nvPr/>
            </p:nvSpPr>
            <p:spPr bwMode="auto">
              <a:xfrm>
                <a:off x="3191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12" name="Rectangle 4336"/>
              <p:cNvSpPr>
                <a:spLocks noChangeArrowheads="1"/>
              </p:cNvSpPr>
              <p:nvPr/>
            </p:nvSpPr>
            <p:spPr bwMode="auto">
              <a:xfrm>
                <a:off x="3194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13" name="Rectangle 4337"/>
              <p:cNvSpPr>
                <a:spLocks noChangeArrowheads="1"/>
              </p:cNvSpPr>
              <p:nvPr/>
            </p:nvSpPr>
            <p:spPr bwMode="auto">
              <a:xfrm>
                <a:off x="3200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14" name="Rectangle 4338"/>
              <p:cNvSpPr>
                <a:spLocks noChangeArrowheads="1"/>
              </p:cNvSpPr>
              <p:nvPr/>
            </p:nvSpPr>
            <p:spPr bwMode="auto">
              <a:xfrm>
                <a:off x="3203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15" name="Rectangle 4339"/>
              <p:cNvSpPr>
                <a:spLocks noChangeArrowheads="1"/>
              </p:cNvSpPr>
              <p:nvPr/>
            </p:nvSpPr>
            <p:spPr bwMode="auto">
              <a:xfrm>
                <a:off x="3191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16" name="Rectangle 4340"/>
              <p:cNvSpPr>
                <a:spLocks noChangeArrowheads="1"/>
              </p:cNvSpPr>
              <p:nvPr/>
            </p:nvSpPr>
            <p:spPr bwMode="auto">
              <a:xfrm>
                <a:off x="3194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17" name="Rectangle 4341"/>
              <p:cNvSpPr>
                <a:spLocks noChangeArrowheads="1"/>
              </p:cNvSpPr>
              <p:nvPr/>
            </p:nvSpPr>
            <p:spPr bwMode="auto">
              <a:xfrm>
                <a:off x="3203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18" name="Rectangle 4342"/>
              <p:cNvSpPr>
                <a:spLocks noChangeArrowheads="1"/>
              </p:cNvSpPr>
              <p:nvPr/>
            </p:nvSpPr>
            <p:spPr bwMode="auto">
              <a:xfrm>
                <a:off x="3188" y="30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19" name="Rectangle 4343"/>
              <p:cNvSpPr>
                <a:spLocks noChangeArrowheads="1"/>
              </p:cNvSpPr>
              <p:nvPr/>
            </p:nvSpPr>
            <p:spPr bwMode="auto">
              <a:xfrm>
                <a:off x="3197" y="30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20" name="Rectangle 4344"/>
              <p:cNvSpPr>
                <a:spLocks noChangeArrowheads="1"/>
              </p:cNvSpPr>
              <p:nvPr/>
            </p:nvSpPr>
            <p:spPr bwMode="auto">
              <a:xfrm>
                <a:off x="3206" y="30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21" name="Rectangle 4345"/>
              <p:cNvSpPr>
                <a:spLocks noChangeArrowheads="1"/>
              </p:cNvSpPr>
              <p:nvPr/>
            </p:nvSpPr>
            <p:spPr bwMode="auto">
              <a:xfrm>
                <a:off x="3188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22" name="Rectangle 4346"/>
              <p:cNvSpPr>
                <a:spLocks noChangeArrowheads="1"/>
              </p:cNvSpPr>
              <p:nvPr/>
            </p:nvSpPr>
            <p:spPr bwMode="auto">
              <a:xfrm>
                <a:off x="3197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23" name="Rectangle 4347"/>
              <p:cNvSpPr>
                <a:spLocks noChangeArrowheads="1"/>
              </p:cNvSpPr>
              <p:nvPr/>
            </p:nvSpPr>
            <p:spPr bwMode="auto">
              <a:xfrm>
                <a:off x="3206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24" name="Rectangle 4348"/>
              <p:cNvSpPr>
                <a:spLocks noChangeArrowheads="1"/>
              </p:cNvSpPr>
              <p:nvPr/>
            </p:nvSpPr>
            <p:spPr bwMode="auto">
              <a:xfrm>
                <a:off x="3188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25" name="Rectangle 4349"/>
              <p:cNvSpPr>
                <a:spLocks noChangeArrowheads="1"/>
              </p:cNvSpPr>
              <p:nvPr/>
            </p:nvSpPr>
            <p:spPr bwMode="auto">
              <a:xfrm>
                <a:off x="3197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26" name="Rectangle 4350"/>
              <p:cNvSpPr>
                <a:spLocks noChangeArrowheads="1"/>
              </p:cNvSpPr>
              <p:nvPr/>
            </p:nvSpPr>
            <p:spPr bwMode="auto">
              <a:xfrm>
                <a:off x="3206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27" name="Rectangle 4351"/>
              <p:cNvSpPr>
                <a:spLocks noChangeArrowheads="1"/>
              </p:cNvSpPr>
              <p:nvPr/>
            </p:nvSpPr>
            <p:spPr bwMode="auto">
              <a:xfrm>
                <a:off x="3191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28" name="Rectangle 4352"/>
              <p:cNvSpPr>
                <a:spLocks noChangeArrowheads="1"/>
              </p:cNvSpPr>
              <p:nvPr/>
            </p:nvSpPr>
            <p:spPr bwMode="auto">
              <a:xfrm>
                <a:off x="3200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29" name="Rectangle 4353"/>
              <p:cNvSpPr>
                <a:spLocks noChangeArrowheads="1"/>
              </p:cNvSpPr>
              <p:nvPr/>
            </p:nvSpPr>
            <p:spPr bwMode="auto">
              <a:xfrm>
                <a:off x="3203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30" name="Rectangle 4354"/>
              <p:cNvSpPr>
                <a:spLocks noChangeArrowheads="1"/>
              </p:cNvSpPr>
              <p:nvPr/>
            </p:nvSpPr>
            <p:spPr bwMode="auto">
              <a:xfrm>
                <a:off x="3200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31" name="Rectangle 4355"/>
              <p:cNvSpPr>
                <a:spLocks noChangeArrowheads="1"/>
              </p:cNvSpPr>
              <p:nvPr/>
            </p:nvSpPr>
            <p:spPr bwMode="auto">
              <a:xfrm>
                <a:off x="3200" y="30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32" name="Rectangle 4356"/>
              <p:cNvSpPr>
                <a:spLocks noChangeArrowheads="1"/>
              </p:cNvSpPr>
              <p:nvPr/>
            </p:nvSpPr>
            <p:spPr bwMode="auto">
              <a:xfrm>
                <a:off x="3194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33" name="Rectangle 4357"/>
              <p:cNvSpPr>
                <a:spLocks noChangeArrowheads="1"/>
              </p:cNvSpPr>
              <p:nvPr/>
            </p:nvSpPr>
            <p:spPr bwMode="auto">
              <a:xfrm>
                <a:off x="3197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34" name="Rectangle 4358"/>
              <p:cNvSpPr>
                <a:spLocks noChangeArrowheads="1"/>
              </p:cNvSpPr>
              <p:nvPr/>
            </p:nvSpPr>
            <p:spPr bwMode="auto">
              <a:xfrm>
                <a:off x="3203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35" name="Rectangle 4359"/>
              <p:cNvSpPr>
                <a:spLocks noChangeArrowheads="1"/>
              </p:cNvSpPr>
              <p:nvPr/>
            </p:nvSpPr>
            <p:spPr bwMode="auto">
              <a:xfrm>
                <a:off x="3188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36" name="Rectangle 4360"/>
              <p:cNvSpPr>
                <a:spLocks noChangeArrowheads="1"/>
              </p:cNvSpPr>
              <p:nvPr/>
            </p:nvSpPr>
            <p:spPr bwMode="auto">
              <a:xfrm>
                <a:off x="3191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37" name="Rectangle 4361"/>
              <p:cNvSpPr>
                <a:spLocks noChangeArrowheads="1"/>
              </p:cNvSpPr>
              <p:nvPr/>
            </p:nvSpPr>
            <p:spPr bwMode="auto">
              <a:xfrm>
                <a:off x="3194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38" name="Rectangle 4362"/>
              <p:cNvSpPr>
                <a:spLocks noChangeArrowheads="1"/>
              </p:cNvSpPr>
              <p:nvPr/>
            </p:nvSpPr>
            <p:spPr bwMode="auto">
              <a:xfrm>
                <a:off x="3206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39" name="Rectangle 4363"/>
              <p:cNvSpPr>
                <a:spLocks noChangeArrowheads="1"/>
              </p:cNvSpPr>
              <p:nvPr/>
            </p:nvSpPr>
            <p:spPr bwMode="auto">
              <a:xfrm>
                <a:off x="3188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40" name="Rectangle 4364"/>
              <p:cNvSpPr>
                <a:spLocks noChangeArrowheads="1"/>
              </p:cNvSpPr>
              <p:nvPr/>
            </p:nvSpPr>
            <p:spPr bwMode="auto">
              <a:xfrm>
                <a:off x="3194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41" name="Rectangle 4365"/>
              <p:cNvSpPr>
                <a:spLocks noChangeArrowheads="1"/>
              </p:cNvSpPr>
              <p:nvPr/>
            </p:nvSpPr>
            <p:spPr bwMode="auto">
              <a:xfrm>
                <a:off x="3206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42" name="Rectangle 4366"/>
              <p:cNvSpPr>
                <a:spLocks noChangeArrowheads="1"/>
              </p:cNvSpPr>
              <p:nvPr/>
            </p:nvSpPr>
            <p:spPr bwMode="auto">
              <a:xfrm>
                <a:off x="3188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43" name="Rectangle 4367"/>
              <p:cNvSpPr>
                <a:spLocks noChangeArrowheads="1"/>
              </p:cNvSpPr>
              <p:nvPr/>
            </p:nvSpPr>
            <p:spPr bwMode="auto">
              <a:xfrm>
                <a:off x="3194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44" name="Rectangle 4368"/>
              <p:cNvSpPr>
                <a:spLocks noChangeArrowheads="1"/>
              </p:cNvSpPr>
              <p:nvPr/>
            </p:nvSpPr>
            <p:spPr bwMode="auto">
              <a:xfrm>
                <a:off x="3206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45" name="Rectangle 4369"/>
              <p:cNvSpPr>
                <a:spLocks noChangeArrowheads="1"/>
              </p:cNvSpPr>
              <p:nvPr/>
            </p:nvSpPr>
            <p:spPr bwMode="auto">
              <a:xfrm>
                <a:off x="3188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46" name="Rectangle 4370"/>
              <p:cNvSpPr>
                <a:spLocks noChangeArrowheads="1"/>
              </p:cNvSpPr>
              <p:nvPr/>
            </p:nvSpPr>
            <p:spPr bwMode="auto">
              <a:xfrm>
                <a:off x="3197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47" name="Rectangle 4371"/>
              <p:cNvSpPr>
                <a:spLocks noChangeArrowheads="1"/>
              </p:cNvSpPr>
              <p:nvPr/>
            </p:nvSpPr>
            <p:spPr bwMode="auto">
              <a:xfrm>
                <a:off x="3200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48" name="Rectangle 4372"/>
              <p:cNvSpPr>
                <a:spLocks noChangeArrowheads="1"/>
              </p:cNvSpPr>
              <p:nvPr/>
            </p:nvSpPr>
            <p:spPr bwMode="auto">
              <a:xfrm>
                <a:off x="3203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49" name="Rectangle 4373"/>
              <p:cNvSpPr>
                <a:spLocks noChangeArrowheads="1"/>
              </p:cNvSpPr>
              <p:nvPr/>
            </p:nvSpPr>
            <p:spPr bwMode="auto">
              <a:xfrm>
                <a:off x="3206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50" name="Rectangle 4374"/>
              <p:cNvSpPr>
                <a:spLocks noChangeArrowheads="1"/>
              </p:cNvSpPr>
              <p:nvPr/>
            </p:nvSpPr>
            <p:spPr bwMode="auto">
              <a:xfrm>
                <a:off x="3209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51" name="Rectangle 4375"/>
              <p:cNvSpPr>
                <a:spLocks noChangeArrowheads="1"/>
              </p:cNvSpPr>
              <p:nvPr/>
            </p:nvSpPr>
            <p:spPr bwMode="auto">
              <a:xfrm>
                <a:off x="3194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52" name="Rectangle 4376"/>
              <p:cNvSpPr>
                <a:spLocks noChangeArrowheads="1"/>
              </p:cNvSpPr>
              <p:nvPr/>
            </p:nvSpPr>
            <p:spPr bwMode="auto">
              <a:xfrm>
                <a:off x="3188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53" name="Rectangle 4377"/>
              <p:cNvSpPr>
                <a:spLocks noChangeArrowheads="1"/>
              </p:cNvSpPr>
              <p:nvPr/>
            </p:nvSpPr>
            <p:spPr bwMode="auto">
              <a:xfrm>
                <a:off x="3191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54" name="Rectangle 4378"/>
              <p:cNvSpPr>
                <a:spLocks noChangeArrowheads="1"/>
              </p:cNvSpPr>
              <p:nvPr/>
            </p:nvSpPr>
            <p:spPr bwMode="auto">
              <a:xfrm>
                <a:off x="3194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55" name="Rectangle 4379"/>
              <p:cNvSpPr>
                <a:spLocks noChangeArrowheads="1"/>
              </p:cNvSpPr>
              <p:nvPr/>
            </p:nvSpPr>
            <p:spPr bwMode="auto">
              <a:xfrm>
                <a:off x="3197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56" name="Rectangle 4380"/>
              <p:cNvSpPr>
                <a:spLocks noChangeArrowheads="1"/>
              </p:cNvSpPr>
              <p:nvPr/>
            </p:nvSpPr>
            <p:spPr bwMode="auto">
              <a:xfrm>
                <a:off x="3200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57" name="Rectangle 4381"/>
              <p:cNvSpPr>
                <a:spLocks noChangeArrowheads="1"/>
              </p:cNvSpPr>
              <p:nvPr/>
            </p:nvSpPr>
            <p:spPr bwMode="auto">
              <a:xfrm>
                <a:off x="3203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58" name="Rectangle 4382"/>
              <p:cNvSpPr>
                <a:spLocks noChangeArrowheads="1"/>
              </p:cNvSpPr>
              <p:nvPr/>
            </p:nvSpPr>
            <p:spPr bwMode="auto">
              <a:xfrm>
                <a:off x="3206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59" name="Rectangle 4383"/>
              <p:cNvSpPr>
                <a:spLocks noChangeArrowheads="1"/>
              </p:cNvSpPr>
              <p:nvPr/>
            </p:nvSpPr>
            <p:spPr bwMode="auto">
              <a:xfrm>
                <a:off x="3194" y="3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60" name="Rectangle 4384"/>
              <p:cNvSpPr>
                <a:spLocks noChangeArrowheads="1"/>
              </p:cNvSpPr>
              <p:nvPr/>
            </p:nvSpPr>
            <p:spPr bwMode="auto">
              <a:xfrm>
                <a:off x="3206" y="3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61" name="Rectangle 4385"/>
              <p:cNvSpPr>
                <a:spLocks noChangeArrowheads="1"/>
              </p:cNvSpPr>
              <p:nvPr/>
            </p:nvSpPr>
            <p:spPr bwMode="auto">
              <a:xfrm>
                <a:off x="3194" y="2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62" name="Rectangle 4386"/>
              <p:cNvSpPr>
                <a:spLocks noChangeArrowheads="1"/>
              </p:cNvSpPr>
              <p:nvPr/>
            </p:nvSpPr>
            <p:spPr bwMode="auto">
              <a:xfrm>
                <a:off x="3206" y="2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63" name="Rectangle 4387"/>
              <p:cNvSpPr>
                <a:spLocks noChangeArrowheads="1"/>
              </p:cNvSpPr>
              <p:nvPr/>
            </p:nvSpPr>
            <p:spPr bwMode="auto">
              <a:xfrm>
                <a:off x="3197" y="2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64" name="Rectangle 4388"/>
              <p:cNvSpPr>
                <a:spLocks noChangeArrowheads="1"/>
              </p:cNvSpPr>
              <p:nvPr/>
            </p:nvSpPr>
            <p:spPr bwMode="auto">
              <a:xfrm>
                <a:off x="3203" y="2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65" name="Rectangle 4389"/>
              <p:cNvSpPr>
                <a:spLocks noChangeArrowheads="1"/>
              </p:cNvSpPr>
              <p:nvPr/>
            </p:nvSpPr>
            <p:spPr bwMode="auto">
              <a:xfrm>
                <a:off x="3200" y="29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66" name="Rectangle 4390"/>
              <p:cNvSpPr>
                <a:spLocks noChangeArrowheads="1"/>
              </p:cNvSpPr>
              <p:nvPr/>
            </p:nvSpPr>
            <p:spPr bwMode="auto">
              <a:xfrm>
                <a:off x="3197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67" name="Rectangle 4391"/>
              <p:cNvSpPr>
                <a:spLocks noChangeArrowheads="1"/>
              </p:cNvSpPr>
              <p:nvPr/>
            </p:nvSpPr>
            <p:spPr bwMode="auto">
              <a:xfrm>
                <a:off x="3203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68" name="Rectangle 4392"/>
              <p:cNvSpPr>
                <a:spLocks noChangeArrowheads="1"/>
              </p:cNvSpPr>
              <p:nvPr/>
            </p:nvSpPr>
            <p:spPr bwMode="auto">
              <a:xfrm>
                <a:off x="3194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69" name="Rectangle 4393"/>
              <p:cNvSpPr>
                <a:spLocks noChangeArrowheads="1"/>
              </p:cNvSpPr>
              <p:nvPr/>
            </p:nvSpPr>
            <p:spPr bwMode="auto">
              <a:xfrm>
                <a:off x="3206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70" name="Rectangle 4394"/>
              <p:cNvSpPr>
                <a:spLocks noChangeArrowheads="1"/>
              </p:cNvSpPr>
              <p:nvPr/>
            </p:nvSpPr>
            <p:spPr bwMode="auto">
              <a:xfrm>
                <a:off x="3188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71" name="Rectangle 4395"/>
              <p:cNvSpPr>
                <a:spLocks noChangeArrowheads="1"/>
              </p:cNvSpPr>
              <p:nvPr/>
            </p:nvSpPr>
            <p:spPr bwMode="auto">
              <a:xfrm>
                <a:off x="3191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72" name="Rectangle 4396"/>
              <p:cNvSpPr>
                <a:spLocks noChangeArrowheads="1"/>
              </p:cNvSpPr>
              <p:nvPr/>
            </p:nvSpPr>
            <p:spPr bwMode="auto">
              <a:xfrm>
                <a:off x="3194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73" name="Rectangle 4397"/>
              <p:cNvSpPr>
                <a:spLocks noChangeArrowheads="1"/>
              </p:cNvSpPr>
              <p:nvPr/>
            </p:nvSpPr>
            <p:spPr bwMode="auto">
              <a:xfrm>
                <a:off x="3197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74" name="Rectangle 4398"/>
              <p:cNvSpPr>
                <a:spLocks noChangeArrowheads="1"/>
              </p:cNvSpPr>
              <p:nvPr/>
            </p:nvSpPr>
            <p:spPr bwMode="auto">
              <a:xfrm>
                <a:off x="3200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75" name="Rectangle 4399"/>
              <p:cNvSpPr>
                <a:spLocks noChangeArrowheads="1"/>
              </p:cNvSpPr>
              <p:nvPr/>
            </p:nvSpPr>
            <p:spPr bwMode="auto">
              <a:xfrm>
                <a:off x="3203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76" name="Rectangle 4400"/>
              <p:cNvSpPr>
                <a:spLocks noChangeArrowheads="1"/>
              </p:cNvSpPr>
              <p:nvPr/>
            </p:nvSpPr>
            <p:spPr bwMode="auto">
              <a:xfrm>
                <a:off x="3206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77" name="Rectangle 4401"/>
              <p:cNvSpPr>
                <a:spLocks noChangeArrowheads="1"/>
              </p:cNvSpPr>
              <p:nvPr/>
            </p:nvSpPr>
            <p:spPr bwMode="auto">
              <a:xfrm>
                <a:off x="3188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78" name="Rectangle 4402"/>
              <p:cNvSpPr>
                <a:spLocks noChangeArrowheads="1"/>
              </p:cNvSpPr>
              <p:nvPr/>
            </p:nvSpPr>
            <p:spPr bwMode="auto">
              <a:xfrm>
                <a:off x="3206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79" name="Rectangle 4403"/>
              <p:cNvSpPr>
                <a:spLocks noChangeArrowheads="1"/>
              </p:cNvSpPr>
              <p:nvPr/>
            </p:nvSpPr>
            <p:spPr bwMode="auto">
              <a:xfrm>
                <a:off x="3188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80" name="Rectangle 4404"/>
              <p:cNvSpPr>
                <a:spLocks noChangeArrowheads="1"/>
              </p:cNvSpPr>
              <p:nvPr/>
            </p:nvSpPr>
            <p:spPr bwMode="auto">
              <a:xfrm>
                <a:off x="3206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81" name="Rectangle 4405"/>
              <p:cNvSpPr>
                <a:spLocks noChangeArrowheads="1"/>
              </p:cNvSpPr>
              <p:nvPr/>
            </p:nvSpPr>
            <p:spPr bwMode="auto">
              <a:xfrm>
                <a:off x="3191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82" name="Rectangle 4406"/>
              <p:cNvSpPr>
                <a:spLocks noChangeArrowheads="1"/>
              </p:cNvSpPr>
              <p:nvPr/>
            </p:nvSpPr>
            <p:spPr bwMode="auto">
              <a:xfrm>
                <a:off x="3203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83" name="Rectangle 4407"/>
              <p:cNvSpPr>
                <a:spLocks noChangeArrowheads="1"/>
              </p:cNvSpPr>
              <p:nvPr/>
            </p:nvSpPr>
            <p:spPr bwMode="auto">
              <a:xfrm>
                <a:off x="3194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84" name="Rectangle 4408"/>
              <p:cNvSpPr>
                <a:spLocks noChangeArrowheads="1"/>
              </p:cNvSpPr>
              <p:nvPr/>
            </p:nvSpPr>
            <p:spPr bwMode="auto">
              <a:xfrm>
                <a:off x="3197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85" name="Rectangle 4409"/>
              <p:cNvSpPr>
                <a:spLocks noChangeArrowheads="1"/>
              </p:cNvSpPr>
              <p:nvPr/>
            </p:nvSpPr>
            <p:spPr bwMode="auto">
              <a:xfrm>
                <a:off x="3200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86" name="Rectangle 4410"/>
              <p:cNvSpPr>
                <a:spLocks noChangeArrowheads="1"/>
              </p:cNvSpPr>
              <p:nvPr/>
            </p:nvSpPr>
            <p:spPr bwMode="auto">
              <a:xfrm>
                <a:off x="3188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87" name="Rectangle 4411"/>
              <p:cNvSpPr>
                <a:spLocks noChangeArrowheads="1"/>
              </p:cNvSpPr>
              <p:nvPr/>
            </p:nvSpPr>
            <p:spPr bwMode="auto">
              <a:xfrm>
                <a:off x="3191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88" name="Rectangle 4412"/>
              <p:cNvSpPr>
                <a:spLocks noChangeArrowheads="1"/>
              </p:cNvSpPr>
              <p:nvPr/>
            </p:nvSpPr>
            <p:spPr bwMode="auto">
              <a:xfrm>
                <a:off x="3194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89" name="Rectangle 4413"/>
              <p:cNvSpPr>
                <a:spLocks noChangeArrowheads="1"/>
              </p:cNvSpPr>
              <p:nvPr/>
            </p:nvSpPr>
            <p:spPr bwMode="auto">
              <a:xfrm>
                <a:off x="3197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90" name="Rectangle 4414"/>
              <p:cNvSpPr>
                <a:spLocks noChangeArrowheads="1"/>
              </p:cNvSpPr>
              <p:nvPr/>
            </p:nvSpPr>
            <p:spPr bwMode="auto">
              <a:xfrm>
                <a:off x="3200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91" name="Rectangle 4415"/>
              <p:cNvSpPr>
                <a:spLocks noChangeArrowheads="1"/>
              </p:cNvSpPr>
              <p:nvPr/>
            </p:nvSpPr>
            <p:spPr bwMode="auto">
              <a:xfrm>
                <a:off x="3203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92" name="Rectangle 4416"/>
              <p:cNvSpPr>
                <a:spLocks noChangeArrowheads="1"/>
              </p:cNvSpPr>
              <p:nvPr/>
            </p:nvSpPr>
            <p:spPr bwMode="auto">
              <a:xfrm>
                <a:off x="3206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93" name="Rectangle 4417"/>
              <p:cNvSpPr>
                <a:spLocks noChangeArrowheads="1"/>
              </p:cNvSpPr>
              <p:nvPr/>
            </p:nvSpPr>
            <p:spPr bwMode="auto">
              <a:xfrm>
                <a:off x="3191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94" name="Rectangle 4418"/>
              <p:cNvSpPr>
                <a:spLocks noChangeArrowheads="1"/>
              </p:cNvSpPr>
              <p:nvPr/>
            </p:nvSpPr>
            <p:spPr bwMode="auto">
              <a:xfrm>
                <a:off x="3194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95" name="Rectangle 4419"/>
              <p:cNvSpPr>
                <a:spLocks noChangeArrowheads="1"/>
              </p:cNvSpPr>
              <p:nvPr/>
            </p:nvSpPr>
            <p:spPr bwMode="auto">
              <a:xfrm>
                <a:off x="3197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96" name="Rectangle 4420"/>
              <p:cNvSpPr>
                <a:spLocks noChangeArrowheads="1"/>
              </p:cNvSpPr>
              <p:nvPr/>
            </p:nvSpPr>
            <p:spPr bwMode="auto">
              <a:xfrm>
                <a:off x="3200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97" name="Rectangle 4421"/>
              <p:cNvSpPr>
                <a:spLocks noChangeArrowheads="1"/>
              </p:cNvSpPr>
              <p:nvPr/>
            </p:nvSpPr>
            <p:spPr bwMode="auto">
              <a:xfrm>
                <a:off x="3203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98" name="Rectangle 4422"/>
              <p:cNvSpPr>
                <a:spLocks noChangeArrowheads="1"/>
              </p:cNvSpPr>
              <p:nvPr/>
            </p:nvSpPr>
            <p:spPr bwMode="auto">
              <a:xfrm>
                <a:off x="3206" y="29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99" name="Rectangle 4423"/>
              <p:cNvSpPr>
                <a:spLocks noChangeArrowheads="1"/>
              </p:cNvSpPr>
              <p:nvPr/>
            </p:nvSpPr>
            <p:spPr bwMode="auto">
              <a:xfrm>
                <a:off x="3197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00" name="Rectangle 4424"/>
              <p:cNvSpPr>
                <a:spLocks noChangeArrowheads="1"/>
              </p:cNvSpPr>
              <p:nvPr/>
            </p:nvSpPr>
            <p:spPr bwMode="auto">
              <a:xfrm>
                <a:off x="3200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01" name="Rectangle 4425"/>
              <p:cNvSpPr>
                <a:spLocks noChangeArrowheads="1"/>
              </p:cNvSpPr>
              <p:nvPr/>
            </p:nvSpPr>
            <p:spPr bwMode="auto">
              <a:xfrm>
                <a:off x="3203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27" name="Group 4627"/>
            <p:cNvGrpSpPr>
              <a:grpSpLocks/>
            </p:cNvGrpSpPr>
            <p:nvPr/>
          </p:nvGrpSpPr>
          <p:grpSpPr bwMode="auto">
            <a:xfrm>
              <a:off x="3188" y="2887"/>
              <a:ext cx="127" cy="464"/>
              <a:chOff x="3188" y="2887"/>
              <a:chExt cx="127" cy="464"/>
            </a:xfrm>
          </p:grpSpPr>
          <p:sp>
            <p:nvSpPr>
              <p:cNvPr id="2402" name="Rectangle 4427"/>
              <p:cNvSpPr>
                <a:spLocks noChangeArrowheads="1"/>
              </p:cNvSpPr>
              <p:nvPr/>
            </p:nvSpPr>
            <p:spPr bwMode="auto">
              <a:xfrm>
                <a:off x="3191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03" name="Rectangle 4428"/>
              <p:cNvSpPr>
                <a:spLocks noChangeArrowheads="1"/>
              </p:cNvSpPr>
              <p:nvPr/>
            </p:nvSpPr>
            <p:spPr bwMode="auto">
              <a:xfrm>
                <a:off x="3194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04" name="Rectangle 4429"/>
              <p:cNvSpPr>
                <a:spLocks noChangeArrowheads="1"/>
              </p:cNvSpPr>
              <p:nvPr/>
            </p:nvSpPr>
            <p:spPr bwMode="auto">
              <a:xfrm>
                <a:off x="3188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05" name="Rectangle 4430"/>
              <p:cNvSpPr>
                <a:spLocks noChangeArrowheads="1"/>
              </p:cNvSpPr>
              <p:nvPr/>
            </p:nvSpPr>
            <p:spPr bwMode="auto">
              <a:xfrm>
                <a:off x="3191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06" name="Rectangle 4431"/>
              <p:cNvSpPr>
                <a:spLocks noChangeArrowheads="1"/>
              </p:cNvSpPr>
              <p:nvPr/>
            </p:nvSpPr>
            <p:spPr bwMode="auto">
              <a:xfrm>
                <a:off x="3194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07" name="Rectangle 4432"/>
              <p:cNvSpPr>
                <a:spLocks noChangeArrowheads="1"/>
              </p:cNvSpPr>
              <p:nvPr/>
            </p:nvSpPr>
            <p:spPr bwMode="auto">
              <a:xfrm>
                <a:off x="3197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08" name="Rectangle 4433"/>
              <p:cNvSpPr>
                <a:spLocks noChangeArrowheads="1"/>
              </p:cNvSpPr>
              <p:nvPr/>
            </p:nvSpPr>
            <p:spPr bwMode="auto">
              <a:xfrm>
                <a:off x="3200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09" name="Rectangle 4434"/>
              <p:cNvSpPr>
                <a:spLocks noChangeArrowheads="1"/>
              </p:cNvSpPr>
              <p:nvPr/>
            </p:nvSpPr>
            <p:spPr bwMode="auto">
              <a:xfrm>
                <a:off x="3203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10" name="Rectangle 4435"/>
              <p:cNvSpPr>
                <a:spLocks noChangeArrowheads="1"/>
              </p:cNvSpPr>
              <p:nvPr/>
            </p:nvSpPr>
            <p:spPr bwMode="auto">
              <a:xfrm>
                <a:off x="3206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11" name="Rectangle 4436"/>
              <p:cNvSpPr>
                <a:spLocks noChangeArrowheads="1"/>
              </p:cNvSpPr>
              <p:nvPr/>
            </p:nvSpPr>
            <p:spPr bwMode="auto">
              <a:xfrm>
                <a:off x="3191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12" name="Rectangle 4437"/>
              <p:cNvSpPr>
                <a:spLocks noChangeArrowheads="1"/>
              </p:cNvSpPr>
              <p:nvPr/>
            </p:nvSpPr>
            <p:spPr bwMode="auto">
              <a:xfrm>
                <a:off x="3194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13" name="Rectangle 4438"/>
              <p:cNvSpPr>
                <a:spLocks noChangeArrowheads="1"/>
              </p:cNvSpPr>
              <p:nvPr/>
            </p:nvSpPr>
            <p:spPr bwMode="auto">
              <a:xfrm>
                <a:off x="3203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14" name="Rectangle 4439"/>
              <p:cNvSpPr>
                <a:spLocks noChangeArrowheads="1"/>
              </p:cNvSpPr>
              <p:nvPr/>
            </p:nvSpPr>
            <p:spPr bwMode="auto">
              <a:xfrm>
                <a:off x="3188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15" name="Rectangle 4440"/>
              <p:cNvSpPr>
                <a:spLocks noChangeArrowheads="1"/>
              </p:cNvSpPr>
              <p:nvPr/>
            </p:nvSpPr>
            <p:spPr bwMode="auto">
              <a:xfrm>
                <a:off x="3197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16" name="Rectangle 4441"/>
              <p:cNvSpPr>
                <a:spLocks noChangeArrowheads="1"/>
              </p:cNvSpPr>
              <p:nvPr/>
            </p:nvSpPr>
            <p:spPr bwMode="auto">
              <a:xfrm>
                <a:off x="3206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17" name="Rectangle 4442"/>
              <p:cNvSpPr>
                <a:spLocks noChangeArrowheads="1"/>
              </p:cNvSpPr>
              <p:nvPr/>
            </p:nvSpPr>
            <p:spPr bwMode="auto">
              <a:xfrm>
                <a:off x="3188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18" name="Rectangle 4443"/>
              <p:cNvSpPr>
                <a:spLocks noChangeArrowheads="1"/>
              </p:cNvSpPr>
              <p:nvPr/>
            </p:nvSpPr>
            <p:spPr bwMode="auto">
              <a:xfrm>
                <a:off x="3197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19" name="Rectangle 4444"/>
              <p:cNvSpPr>
                <a:spLocks noChangeArrowheads="1"/>
              </p:cNvSpPr>
              <p:nvPr/>
            </p:nvSpPr>
            <p:spPr bwMode="auto">
              <a:xfrm>
                <a:off x="3206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20" name="Rectangle 4445"/>
              <p:cNvSpPr>
                <a:spLocks noChangeArrowheads="1"/>
              </p:cNvSpPr>
              <p:nvPr/>
            </p:nvSpPr>
            <p:spPr bwMode="auto">
              <a:xfrm>
                <a:off x="3188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21" name="Rectangle 4446"/>
              <p:cNvSpPr>
                <a:spLocks noChangeArrowheads="1"/>
              </p:cNvSpPr>
              <p:nvPr/>
            </p:nvSpPr>
            <p:spPr bwMode="auto">
              <a:xfrm>
                <a:off x="3197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22" name="Rectangle 4447"/>
              <p:cNvSpPr>
                <a:spLocks noChangeArrowheads="1"/>
              </p:cNvSpPr>
              <p:nvPr/>
            </p:nvSpPr>
            <p:spPr bwMode="auto">
              <a:xfrm>
                <a:off x="3206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23" name="Rectangle 4448"/>
              <p:cNvSpPr>
                <a:spLocks noChangeArrowheads="1"/>
              </p:cNvSpPr>
              <p:nvPr/>
            </p:nvSpPr>
            <p:spPr bwMode="auto">
              <a:xfrm>
                <a:off x="3191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24" name="Rectangle 4449"/>
              <p:cNvSpPr>
                <a:spLocks noChangeArrowheads="1"/>
              </p:cNvSpPr>
              <p:nvPr/>
            </p:nvSpPr>
            <p:spPr bwMode="auto">
              <a:xfrm>
                <a:off x="3200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25" name="Rectangle 4450"/>
              <p:cNvSpPr>
                <a:spLocks noChangeArrowheads="1"/>
              </p:cNvSpPr>
              <p:nvPr/>
            </p:nvSpPr>
            <p:spPr bwMode="auto">
              <a:xfrm>
                <a:off x="3203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26" name="Rectangle 4451"/>
              <p:cNvSpPr>
                <a:spLocks noChangeArrowheads="1"/>
              </p:cNvSpPr>
              <p:nvPr/>
            </p:nvSpPr>
            <p:spPr bwMode="auto">
              <a:xfrm>
                <a:off x="3191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27" name="Rectangle 4452"/>
              <p:cNvSpPr>
                <a:spLocks noChangeArrowheads="1"/>
              </p:cNvSpPr>
              <p:nvPr/>
            </p:nvSpPr>
            <p:spPr bwMode="auto">
              <a:xfrm>
                <a:off x="3194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28" name="Rectangle 4453"/>
              <p:cNvSpPr>
                <a:spLocks noChangeArrowheads="1"/>
              </p:cNvSpPr>
              <p:nvPr/>
            </p:nvSpPr>
            <p:spPr bwMode="auto">
              <a:xfrm>
                <a:off x="3197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29" name="Rectangle 4454"/>
              <p:cNvSpPr>
                <a:spLocks noChangeArrowheads="1"/>
              </p:cNvSpPr>
              <p:nvPr/>
            </p:nvSpPr>
            <p:spPr bwMode="auto">
              <a:xfrm>
                <a:off x="3200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30" name="Rectangle 4455"/>
              <p:cNvSpPr>
                <a:spLocks noChangeArrowheads="1"/>
              </p:cNvSpPr>
              <p:nvPr/>
            </p:nvSpPr>
            <p:spPr bwMode="auto">
              <a:xfrm>
                <a:off x="3203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31" name="Rectangle 4456"/>
              <p:cNvSpPr>
                <a:spLocks noChangeArrowheads="1"/>
              </p:cNvSpPr>
              <p:nvPr/>
            </p:nvSpPr>
            <p:spPr bwMode="auto">
              <a:xfrm>
                <a:off x="3188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32" name="Rectangle 4457"/>
              <p:cNvSpPr>
                <a:spLocks noChangeArrowheads="1"/>
              </p:cNvSpPr>
              <p:nvPr/>
            </p:nvSpPr>
            <p:spPr bwMode="auto">
              <a:xfrm>
                <a:off x="3206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33" name="Rectangle 4458"/>
              <p:cNvSpPr>
                <a:spLocks noChangeArrowheads="1"/>
              </p:cNvSpPr>
              <p:nvPr/>
            </p:nvSpPr>
            <p:spPr bwMode="auto">
              <a:xfrm>
                <a:off x="3188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34" name="Rectangle 4459"/>
              <p:cNvSpPr>
                <a:spLocks noChangeArrowheads="1"/>
              </p:cNvSpPr>
              <p:nvPr/>
            </p:nvSpPr>
            <p:spPr bwMode="auto">
              <a:xfrm>
                <a:off x="3206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35" name="Rectangle 4460"/>
              <p:cNvSpPr>
                <a:spLocks noChangeArrowheads="1"/>
              </p:cNvSpPr>
              <p:nvPr/>
            </p:nvSpPr>
            <p:spPr bwMode="auto">
              <a:xfrm>
                <a:off x="3188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36" name="Rectangle 4461"/>
              <p:cNvSpPr>
                <a:spLocks noChangeArrowheads="1"/>
              </p:cNvSpPr>
              <p:nvPr/>
            </p:nvSpPr>
            <p:spPr bwMode="auto">
              <a:xfrm>
                <a:off x="3206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37" name="Rectangle 4462"/>
              <p:cNvSpPr>
                <a:spLocks noChangeArrowheads="1"/>
              </p:cNvSpPr>
              <p:nvPr/>
            </p:nvSpPr>
            <p:spPr bwMode="auto">
              <a:xfrm>
                <a:off x="3188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38" name="Rectangle 4463"/>
              <p:cNvSpPr>
                <a:spLocks noChangeArrowheads="1"/>
              </p:cNvSpPr>
              <p:nvPr/>
            </p:nvSpPr>
            <p:spPr bwMode="auto">
              <a:xfrm>
                <a:off x="3206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39" name="Rectangle 4464"/>
              <p:cNvSpPr>
                <a:spLocks noChangeArrowheads="1"/>
              </p:cNvSpPr>
              <p:nvPr/>
            </p:nvSpPr>
            <p:spPr bwMode="auto">
              <a:xfrm>
                <a:off x="3191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40" name="Rectangle 4465"/>
              <p:cNvSpPr>
                <a:spLocks noChangeArrowheads="1"/>
              </p:cNvSpPr>
              <p:nvPr/>
            </p:nvSpPr>
            <p:spPr bwMode="auto">
              <a:xfrm>
                <a:off x="3194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41" name="Rectangle 4466"/>
              <p:cNvSpPr>
                <a:spLocks noChangeArrowheads="1"/>
              </p:cNvSpPr>
              <p:nvPr/>
            </p:nvSpPr>
            <p:spPr bwMode="auto">
              <a:xfrm>
                <a:off x="3197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42" name="Rectangle 4467"/>
              <p:cNvSpPr>
                <a:spLocks noChangeArrowheads="1"/>
              </p:cNvSpPr>
              <p:nvPr/>
            </p:nvSpPr>
            <p:spPr bwMode="auto">
              <a:xfrm>
                <a:off x="3200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43" name="Rectangle 4468"/>
              <p:cNvSpPr>
                <a:spLocks noChangeArrowheads="1"/>
              </p:cNvSpPr>
              <p:nvPr/>
            </p:nvSpPr>
            <p:spPr bwMode="auto">
              <a:xfrm>
                <a:off x="3203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44" name="Rectangle 4469"/>
              <p:cNvSpPr>
                <a:spLocks noChangeArrowheads="1"/>
              </p:cNvSpPr>
              <p:nvPr/>
            </p:nvSpPr>
            <p:spPr bwMode="auto">
              <a:xfrm>
                <a:off x="3288" y="33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45" name="Rectangle 4470"/>
              <p:cNvSpPr>
                <a:spLocks noChangeArrowheads="1"/>
              </p:cNvSpPr>
              <p:nvPr/>
            </p:nvSpPr>
            <p:spPr bwMode="auto">
              <a:xfrm>
                <a:off x="3291" y="33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46" name="Rectangle 4471"/>
              <p:cNvSpPr>
                <a:spLocks noChangeArrowheads="1"/>
              </p:cNvSpPr>
              <p:nvPr/>
            </p:nvSpPr>
            <p:spPr bwMode="auto">
              <a:xfrm>
                <a:off x="3294" y="33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47" name="Rectangle 4472"/>
              <p:cNvSpPr>
                <a:spLocks noChangeArrowheads="1"/>
              </p:cNvSpPr>
              <p:nvPr/>
            </p:nvSpPr>
            <p:spPr bwMode="auto">
              <a:xfrm>
                <a:off x="3297" y="33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48" name="Rectangle 4473"/>
              <p:cNvSpPr>
                <a:spLocks noChangeArrowheads="1"/>
              </p:cNvSpPr>
              <p:nvPr/>
            </p:nvSpPr>
            <p:spPr bwMode="auto">
              <a:xfrm>
                <a:off x="3300" y="33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49" name="Rectangle 4474"/>
              <p:cNvSpPr>
                <a:spLocks noChangeArrowheads="1"/>
              </p:cNvSpPr>
              <p:nvPr/>
            </p:nvSpPr>
            <p:spPr bwMode="auto">
              <a:xfrm>
                <a:off x="3303" y="33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50" name="Rectangle 4475"/>
              <p:cNvSpPr>
                <a:spLocks noChangeArrowheads="1"/>
              </p:cNvSpPr>
              <p:nvPr/>
            </p:nvSpPr>
            <p:spPr bwMode="auto">
              <a:xfrm>
                <a:off x="3306" y="33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51" name="Rectangle 4476"/>
              <p:cNvSpPr>
                <a:spLocks noChangeArrowheads="1"/>
              </p:cNvSpPr>
              <p:nvPr/>
            </p:nvSpPr>
            <p:spPr bwMode="auto">
              <a:xfrm>
                <a:off x="3288" y="33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52" name="Rectangle 4477"/>
              <p:cNvSpPr>
                <a:spLocks noChangeArrowheads="1"/>
              </p:cNvSpPr>
              <p:nvPr/>
            </p:nvSpPr>
            <p:spPr bwMode="auto">
              <a:xfrm>
                <a:off x="3306" y="33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53" name="Rectangle 4478"/>
              <p:cNvSpPr>
                <a:spLocks noChangeArrowheads="1"/>
              </p:cNvSpPr>
              <p:nvPr/>
            </p:nvSpPr>
            <p:spPr bwMode="auto">
              <a:xfrm>
                <a:off x="3288" y="33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54" name="Rectangle 4479"/>
              <p:cNvSpPr>
                <a:spLocks noChangeArrowheads="1"/>
              </p:cNvSpPr>
              <p:nvPr/>
            </p:nvSpPr>
            <p:spPr bwMode="auto">
              <a:xfrm>
                <a:off x="3306" y="33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55" name="Rectangle 4480"/>
              <p:cNvSpPr>
                <a:spLocks noChangeArrowheads="1"/>
              </p:cNvSpPr>
              <p:nvPr/>
            </p:nvSpPr>
            <p:spPr bwMode="auto">
              <a:xfrm>
                <a:off x="3291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56" name="Rectangle 4481"/>
              <p:cNvSpPr>
                <a:spLocks noChangeArrowheads="1"/>
              </p:cNvSpPr>
              <p:nvPr/>
            </p:nvSpPr>
            <p:spPr bwMode="auto">
              <a:xfrm>
                <a:off x="3303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57" name="Rectangle 4482"/>
              <p:cNvSpPr>
                <a:spLocks noChangeArrowheads="1"/>
              </p:cNvSpPr>
              <p:nvPr/>
            </p:nvSpPr>
            <p:spPr bwMode="auto">
              <a:xfrm>
                <a:off x="3294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58" name="Rectangle 4483"/>
              <p:cNvSpPr>
                <a:spLocks noChangeArrowheads="1"/>
              </p:cNvSpPr>
              <p:nvPr/>
            </p:nvSpPr>
            <p:spPr bwMode="auto">
              <a:xfrm>
                <a:off x="3297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59" name="Rectangle 4484"/>
              <p:cNvSpPr>
                <a:spLocks noChangeArrowheads="1"/>
              </p:cNvSpPr>
              <p:nvPr/>
            </p:nvSpPr>
            <p:spPr bwMode="auto">
              <a:xfrm>
                <a:off x="3300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60" name="Rectangle 4485"/>
              <p:cNvSpPr>
                <a:spLocks noChangeArrowheads="1"/>
              </p:cNvSpPr>
              <p:nvPr/>
            </p:nvSpPr>
            <p:spPr bwMode="auto">
              <a:xfrm>
                <a:off x="3294" y="33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61" name="Rectangle 4486"/>
              <p:cNvSpPr>
                <a:spLocks noChangeArrowheads="1"/>
              </p:cNvSpPr>
              <p:nvPr/>
            </p:nvSpPr>
            <p:spPr bwMode="auto">
              <a:xfrm>
                <a:off x="3306" y="33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62" name="Rectangle 4487"/>
              <p:cNvSpPr>
                <a:spLocks noChangeArrowheads="1"/>
              </p:cNvSpPr>
              <p:nvPr/>
            </p:nvSpPr>
            <p:spPr bwMode="auto">
              <a:xfrm>
                <a:off x="3297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63" name="Rectangle 4488"/>
              <p:cNvSpPr>
                <a:spLocks noChangeArrowheads="1"/>
              </p:cNvSpPr>
              <p:nvPr/>
            </p:nvSpPr>
            <p:spPr bwMode="auto">
              <a:xfrm>
                <a:off x="3303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64" name="Rectangle 4489"/>
              <p:cNvSpPr>
                <a:spLocks noChangeArrowheads="1"/>
              </p:cNvSpPr>
              <p:nvPr/>
            </p:nvSpPr>
            <p:spPr bwMode="auto">
              <a:xfrm>
                <a:off x="3300" y="33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65" name="Rectangle 4490"/>
              <p:cNvSpPr>
                <a:spLocks noChangeArrowheads="1"/>
              </p:cNvSpPr>
              <p:nvPr/>
            </p:nvSpPr>
            <p:spPr bwMode="auto">
              <a:xfrm>
                <a:off x="3297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66" name="Rectangle 4491"/>
              <p:cNvSpPr>
                <a:spLocks noChangeArrowheads="1"/>
              </p:cNvSpPr>
              <p:nvPr/>
            </p:nvSpPr>
            <p:spPr bwMode="auto">
              <a:xfrm>
                <a:off x="3303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67" name="Rectangle 4492"/>
              <p:cNvSpPr>
                <a:spLocks noChangeArrowheads="1"/>
              </p:cNvSpPr>
              <p:nvPr/>
            </p:nvSpPr>
            <p:spPr bwMode="auto">
              <a:xfrm>
                <a:off x="3294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68" name="Rectangle 4493"/>
              <p:cNvSpPr>
                <a:spLocks noChangeArrowheads="1"/>
              </p:cNvSpPr>
              <p:nvPr/>
            </p:nvSpPr>
            <p:spPr bwMode="auto">
              <a:xfrm>
                <a:off x="3306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69" name="Rectangle 4494"/>
              <p:cNvSpPr>
                <a:spLocks noChangeArrowheads="1"/>
              </p:cNvSpPr>
              <p:nvPr/>
            </p:nvSpPr>
            <p:spPr bwMode="auto">
              <a:xfrm>
                <a:off x="3294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70" name="Rectangle 4495"/>
              <p:cNvSpPr>
                <a:spLocks noChangeArrowheads="1"/>
              </p:cNvSpPr>
              <p:nvPr/>
            </p:nvSpPr>
            <p:spPr bwMode="auto">
              <a:xfrm>
                <a:off x="3297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71" name="Rectangle 4496"/>
              <p:cNvSpPr>
                <a:spLocks noChangeArrowheads="1"/>
              </p:cNvSpPr>
              <p:nvPr/>
            </p:nvSpPr>
            <p:spPr bwMode="auto">
              <a:xfrm>
                <a:off x="3300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72" name="Rectangle 4497"/>
              <p:cNvSpPr>
                <a:spLocks noChangeArrowheads="1"/>
              </p:cNvSpPr>
              <p:nvPr/>
            </p:nvSpPr>
            <p:spPr bwMode="auto">
              <a:xfrm>
                <a:off x="3303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73" name="Rectangle 4498"/>
              <p:cNvSpPr>
                <a:spLocks noChangeArrowheads="1"/>
              </p:cNvSpPr>
              <p:nvPr/>
            </p:nvSpPr>
            <p:spPr bwMode="auto">
              <a:xfrm>
                <a:off x="3306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74" name="Rectangle 4499"/>
              <p:cNvSpPr>
                <a:spLocks noChangeArrowheads="1"/>
              </p:cNvSpPr>
              <p:nvPr/>
            </p:nvSpPr>
            <p:spPr bwMode="auto">
              <a:xfrm>
                <a:off x="3309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75" name="Rectangle 4500"/>
              <p:cNvSpPr>
                <a:spLocks noChangeArrowheads="1"/>
              </p:cNvSpPr>
              <p:nvPr/>
            </p:nvSpPr>
            <p:spPr bwMode="auto">
              <a:xfrm>
                <a:off x="3312" y="33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76" name="Rectangle 4501"/>
              <p:cNvSpPr>
                <a:spLocks noChangeArrowheads="1"/>
              </p:cNvSpPr>
              <p:nvPr/>
            </p:nvSpPr>
            <p:spPr bwMode="auto">
              <a:xfrm>
                <a:off x="3294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77" name="Rectangle 4502"/>
              <p:cNvSpPr>
                <a:spLocks noChangeArrowheads="1"/>
              </p:cNvSpPr>
              <p:nvPr/>
            </p:nvSpPr>
            <p:spPr bwMode="auto">
              <a:xfrm>
                <a:off x="3306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78" name="Rectangle 4503"/>
              <p:cNvSpPr>
                <a:spLocks noChangeArrowheads="1"/>
              </p:cNvSpPr>
              <p:nvPr/>
            </p:nvSpPr>
            <p:spPr bwMode="auto">
              <a:xfrm>
                <a:off x="3294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79" name="Rectangle 4504"/>
              <p:cNvSpPr>
                <a:spLocks noChangeArrowheads="1"/>
              </p:cNvSpPr>
              <p:nvPr/>
            </p:nvSpPr>
            <p:spPr bwMode="auto">
              <a:xfrm>
                <a:off x="3306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80" name="Rectangle 4505"/>
              <p:cNvSpPr>
                <a:spLocks noChangeArrowheads="1"/>
              </p:cNvSpPr>
              <p:nvPr/>
            </p:nvSpPr>
            <p:spPr bwMode="auto">
              <a:xfrm>
                <a:off x="3297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81" name="Rectangle 4506"/>
              <p:cNvSpPr>
                <a:spLocks noChangeArrowheads="1"/>
              </p:cNvSpPr>
              <p:nvPr/>
            </p:nvSpPr>
            <p:spPr bwMode="auto">
              <a:xfrm>
                <a:off x="3300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82" name="Rectangle 4507"/>
              <p:cNvSpPr>
                <a:spLocks noChangeArrowheads="1"/>
              </p:cNvSpPr>
              <p:nvPr/>
            </p:nvSpPr>
            <p:spPr bwMode="auto">
              <a:xfrm>
                <a:off x="3303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83" name="Rectangle 4508"/>
              <p:cNvSpPr>
                <a:spLocks noChangeArrowheads="1"/>
              </p:cNvSpPr>
              <p:nvPr/>
            </p:nvSpPr>
            <p:spPr bwMode="auto">
              <a:xfrm>
                <a:off x="3303" y="32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84" name="Rectangle 4509"/>
              <p:cNvSpPr>
                <a:spLocks noChangeArrowheads="1"/>
              </p:cNvSpPr>
              <p:nvPr/>
            </p:nvSpPr>
            <p:spPr bwMode="auto">
              <a:xfrm>
                <a:off x="3306" y="32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85" name="Rectangle 4510"/>
              <p:cNvSpPr>
                <a:spLocks noChangeArrowheads="1"/>
              </p:cNvSpPr>
              <p:nvPr/>
            </p:nvSpPr>
            <p:spPr bwMode="auto">
              <a:xfrm>
                <a:off x="3294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86" name="Rectangle 4511"/>
              <p:cNvSpPr>
                <a:spLocks noChangeArrowheads="1"/>
              </p:cNvSpPr>
              <p:nvPr/>
            </p:nvSpPr>
            <p:spPr bwMode="auto">
              <a:xfrm>
                <a:off x="3300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87" name="Rectangle 4512"/>
              <p:cNvSpPr>
                <a:spLocks noChangeArrowheads="1"/>
              </p:cNvSpPr>
              <p:nvPr/>
            </p:nvSpPr>
            <p:spPr bwMode="auto">
              <a:xfrm>
                <a:off x="3306" y="32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88" name="Rectangle 4513"/>
              <p:cNvSpPr>
                <a:spLocks noChangeArrowheads="1"/>
              </p:cNvSpPr>
              <p:nvPr/>
            </p:nvSpPr>
            <p:spPr bwMode="auto">
              <a:xfrm>
                <a:off x="3294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89" name="Rectangle 4514"/>
              <p:cNvSpPr>
                <a:spLocks noChangeArrowheads="1"/>
              </p:cNvSpPr>
              <p:nvPr/>
            </p:nvSpPr>
            <p:spPr bwMode="auto">
              <a:xfrm>
                <a:off x="3300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90" name="Rectangle 4515"/>
              <p:cNvSpPr>
                <a:spLocks noChangeArrowheads="1"/>
              </p:cNvSpPr>
              <p:nvPr/>
            </p:nvSpPr>
            <p:spPr bwMode="auto">
              <a:xfrm>
                <a:off x="3306" y="32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91" name="Rectangle 4516"/>
              <p:cNvSpPr>
                <a:spLocks noChangeArrowheads="1"/>
              </p:cNvSpPr>
              <p:nvPr/>
            </p:nvSpPr>
            <p:spPr bwMode="auto">
              <a:xfrm>
                <a:off x="3294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92" name="Rectangle 4517"/>
              <p:cNvSpPr>
                <a:spLocks noChangeArrowheads="1"/>
              </p:cNvSpPr>
              <p:nvPr/>
            </p:nvSpPr>
            <p:spPr bwMode="auto">
              <a:xfrm>
                <a:off x="3297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93" name="Rectangle 4518"/>
              <p:cNvSpPr>
                <a:spLocks noChangeArrowheads="1"/>
              </p:cNvSpPr>
              <p:nvPr/>
            </p:nvSpPr>
            <p:spPr bwMode="auto">
              <a:xfrm>
                <a:off x="3300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94" name="Rectangle 4519"/>
              <p:cNvSpPr>
                <a:spLocks noChangeArrowheads="1"/>
              </p:cNvSpPr>
              <p:nvPr/>
            </p:nvSpPr>
            <p:spPr bwMode="auto">
              <a:xfrm>
                <a:off x="3303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95" name="Rectangle 4520"/>
              <p:cNvSpPr>
                <a:spLocks noChangeArrowheads="1"/>
              </p:cNvSpPr>
              <p:nvPr/>
            </p:nvSpPr>
            <p:spPr bwMode="auto">
              <a:xfrm>
                <a:off x="3306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96" name="Rectangle 4521"/>
              <p:cNvSpPr>
                <a:spLocks noChangeArrowheads="1"/>
              </p:cNvSpPr>
              <p:nvPr/>
            </p:nvSpPr>
            <p:spPr bwMode="auto">
              <a:xfrm>
                <a:off x="3294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97" name="Rectangle 4522"/>
              <p:cNvSpPr>
                <a:spLocks noChangeArrowheads="1"/>
              </p:cNvSpPr>
              <p:nvPr/>
            </p:nvSpPr>
            <p:spPr bwMode="auto">
              <a:xfrm>
                <a:off x="3288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98" name="Rectangle 4523"/>
              <p:cNvSpPr>
                <a:spLocks noChangeArrowheads="1"/>
              </p:cNvSpPr>
              <p:nvPr/>
            </p:nvSpPr>
            <p:spPr bwMode="auto">
              <a:xfrm>
                <a:off x="3291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99" name="Rectangle 4524"/>
              <p:cNvSpPr>
                <a:spLocks noChangeArrowheads="1"/>
              </p:cNvSpPr>
              <p:nvPr/>
            </p:nvSpPr>
            <p:spPr bwMode="auto">
              <a:xfrm>
                <a:off x="3294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00" name="Rectangle 4525"/>
              <p:cNvSpPr>
                <a:spLocks noChangeArrowheads="1"/>
              </p:cNvSpPr>
              <p:nvPr/>
            </p:nvSpPr>
            <p:spPr bwMode="auto">
              <a:xfrm>
                <a:off x="3297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01" name="Rectangle 4526"/>
              <p:cNvSpPr>
                <a:spLocks noChangeArrowheads="1"/>
              </p:cNvSpPr>
              <p:nvPr/>
            </p:nvSpPr>
            <p:spPr bwMode="auto">
              <a:xfrm>
                <a:off x="3300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02" name="Rectangle 4527"/>
              <p:cNvSpPr>
                <a:spLocks noChangeArrowheads="1"/>
              </p:cNvSpPr>
              <p:nvPr/>
            </p:nvSpPr>
            <p:spPr bwMode="auto">
              <a:xfrm>
                <a:off x="3303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03" name="Rectangle 4528"/>
              <p:cNvSpPr>
                <a:spLocks noChangeArrowheads="1"/>
              </p:cNvSpPr>
              <p:nvPr/>
            </p:nvSpPr>
            <p:spPr bwMode="auto">
              <a:xfrm>
                <a:off x="3306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04" name="Rectangle 4529"/>
              <p:cNvSpPr>
                <a:spLocks noChangeArrowheads="1"/>
              </p:cNvSpPr>
              <p:nvPr/>
            </p:nvSpPr>
            <p:spPr bwMode="auto">
              <a:xfrm>
                <a:off x="3294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05" name="Rectangle 4530"/>
              <p:cNvSpPr>
                <a:spLocks noChangeArrowheads="1"/>
              </p:cNvSpPr>
              <p:nvPr/>
            </p:nvSpPr>
            <p:spPr bwMode="auto">
              <a:xfrm>
                <a:off x="3306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06" name="Rectangle 4531"/>
              <p:cNvSpPr>
                <a:spLocks noChangeArrowheads="1"/>
              </p:cNvSpPr>
              <p:nvPr/>
            </p:nvSpPr>
            <p:spPr bwMode="auto">
              <a:xfrm>
                <a:off x="3288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07" name="Rectangle 4532"/>
              <p:cNvSpPr>
                <a:spLocks noChangeArrowheads="1"/>
              </p:cNvSpPr>
              <p:nvPr/>
            </p:nvSpPr>
            <p:spPr bwMode="auto">
              <a:xfrm>
                <a:off x="3294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08" name="Rectangle 4533"/>
              <p:cNvSpPr>
                <a:spLocks noChangeArrowheads="1"/>
              </p:cNvSpPr>
              <p:nvPr/>
            </p:nvSpPr>
            <p:spPr bwMode="auto">
              <a:xfrm>
                <a:off x="3297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09" name="Rectangle 4534"/>
              <p:cNvSpPr>
                <a:spLocks noChangeArrowheads="1"/>
              </p:cNvSpPr>
              <p:nvPr/>
            </p:nvSpPr>
            <p:spPr bwMode="auto">
              <a:xfrm>
                <a:off x="3300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10" name="Rectangle 4535"/>
              <p:cNvSpPr>
                <a:spLocks noChangeArrowheads="1"/>
              </p:cNvSpPr>
              <p:nvPr/>
            </p:nvSpPr>
            <p:spPr bwMode="auto">
              <a:xfrm>
                <a:off x="3303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11" name="Rectangle 4536"/>
              <p:cNvSpPr>
                <a:spLocks noChangeArrowheads="1"/>
              </p:cNvSpPr>
              <p:nvPr/>
            </p:nvSpPr>
            <p:spPr bwMode="auto">
              <a:xfrm>
                <a:off x="3306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12" name="Rectangle 4537"/>
              <p:cNvSpPr>
                <a:spLocks noChangeArrowheads="1"/>
              </p:cNvSpPr>
              <p:nvPr/>
            </p:nvSpPr>
            <p:spPr bwMode="auto">
              <a:xfrm>
                <a:off x="3297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13" name="Rectangle 4538"/>
              <p:cNvSpPr>
                <a:spLocks noChangeArrowheads="1"/>
              </p:cNvSpPr>
              <p:nvPr/>
            </p:nvSpPr>
            <p:spPr bwMode="auto">
              <a:xfrm>
                <a:off x="3300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14" name="Rectangle 4539"/>
              <p:cNvSpPr>
                <a:spLocks noChangeArrowheads="1"/>
              </p:cNvSpPr>
              <p:nvPr/>
            </p:nvSpPr>
            <p:spPr bwMode="auto">
              <a:xfrm>
                <a:off x="3303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15" name="Rectangle 4540"/>
              <p:cNvSpPr>
                <a:spLocks noChangeArrowheads="1"/>
              </p:cNvSpPr>
              <p:nvPr/>
            </p:nvSpPr>
            <p:spPr bwMode="auto">
              <a:xfrm>
                <a:off x="3294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16" name="Rectangle 4541"/>
              <p:cNvSpPr>
                <a:spLocks noChangeArrowheads="1"/>
              </p:cNvSpPr>
              <p:nvPr/>
            </p:nvSpPr>
            <p:spPr bwMode="auto">
              <a:xfrm>
                <a:off x="3300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17" name="Rectangle 4542"/>
              <p:cNvSpPr>
                <a:spLocks noChangeArrowheads="1"/>
              </p:cNvSpPr>
              <p:nvPr/>
            </p:nvSpPr>
            <p:spPr bwMode="auto">
              <a:xfrm>
                <a:off x="3306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18" name="Rectangle 4543"/>
              <p:cNvSpPr>
                <a:spLocks noChangeArrowheads="1"/>
              </p:cNvSpPr>
              <p:nvPr/>
            </p:nvSpPr>
            <p:spPr bwMode="auto">
              <a:xfrm>
                <a:off x="3294" y="3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19" name="Rectangle 4544"/>
              <p:cNvSpPr>
                <a:spLocks noChangeArrowheads="1"/>
              </p:cNvSpPr>
              <p:nvPr/>
            </p:nvSpPr>
            <p:spPr bwMode="auto">
              <a:xfrm>
                <a:off x="3300" y="3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20" name="Rectangle 4545"/>
              <p:cNvSpPr>
                <a:spLocks noChangeArrowheads="1"/>
              </p:cNvSpPr>
              <p:nvPr/>
            </p:nvSpPr>
            <p:spPr bwMode="auto">
              <a:xfrm>
                <a:off x="3306" y="3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21" name="Rectangle 4546"/>
              <p:cNvSpPr>
                <a:spLocks noChangeArrowheads="1"/>
              </p:cNvSpPr>
              <p:nvPr/>
            </p:nvSpPr>
            <p:spPr bwMode="auto">
              <a:xfrm>
                <a:off x="3297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22" name="Rectangle 4547"/>
              <p:cNvSpPr>
                <a:spLocks noChangeArrowheads="1"/>
              </p:cNvSpPr>
              <p:nvPr/>
            </p:nvSpPr>
            <p:spPr bwMode="auto">
              <a:xfrm>
                <a:off x="3300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23" name="Rectangle 4548"/>
              <p:cNvSpPr>
                <a:spLocks noChangeArrowheads="1"/>
              </p:cNvSpPr>
              <p:nvPr/>
            </p:nvSpPr>
            <p:spPr bwMode="auto">
              <a:xfrm>
                <a:off x="3306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24" name="Rectangle 4549"/>
              <p:cNvSpPr>
                <a:spLocks noChangeArrowheads="1"/>
              </p:cNvSpPr>
              <p:nvPr/>
            </p:nvSpPr>
            <p:spPr bwMode="auto">
              <a:xfrm>
                <a:off x="3294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25" name="Rectangle 4550"/>
              <p:cNvSpPr>
                <a:spLocks noChangeArrowheads="1"/>
              </p:cNvSpPr>
              <p:nvPr/>
            </p:nvSpPr>
            <p:spPr bwMode="auto">
              <a:xfrm>
                <a:off x="3297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26" name="Rectangle 4551"/>
              <p:cNvSpPr>
                <a:spLocks noChangeArrowheads="1"/>
              </p:cNvSpPr>
              <p:nvPr/>
            </p:nvSpPr>
            <p:spPr bwMode="auto">
              <a:xfrm>
                <a:off x="3300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27" name="Rectangle 4552"/>
              <p:cNvSpPr>
                <a:spLocks noChangeArrowheads="1"/>
              </p:cNvSpPr>
              <p:nvPr/>
            </p:nvSpPr>
            <p:spPr bwMode="auto">
              <a:xfrm>
                <a:off x="3303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28" name="Rectangle 4553"/>
              <p:cNvSpPr>
                <a:spLocks noChangeArrowheads="1"/>
              </p:cNvSpPr>
              <p:nvPr/>
            </p:nvSpPr>
            <p:spPr bwMode="auto">
              <a:xfrm>
                <a:off x="3306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29" name="Rectangle 4554"/>
              <p:cNvSpPr>
                <a:spLocks noChangeArrowheads="1"/>
              </p:cNvSpPr>
              <p:nvPr/>
            </p:nvSpPr>
            <p:spPr bwMode="auto">
              <a:xfrm>
                <a:off x="3294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30" name="Rectangle 4555"/>
              <p:cNvSpPr>
                <a:spLocks noChangeArrowheads="1"/>
              </p:cNvSpPr>
              <p:nvPr/>
            </p:nvSpPr>
            <p:spPr bwMode="auto">
              <a:xfrm>
                <a:off x="3294" y="32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31" name="Rectangle 4556"/>
              <p:cNvSpPr>
                <a:spLocks noChangeArrowheads="1"/>
              </p:cNvSpPr>
              <p:nvPr/>
            </p:nvSpPr>
            <p:spPr bwMode="auto">
              <a:xfrm>
                <a:off x="3297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32" name="Rectangle 4557"/>
              <p:cNvSpPr>
                <a:spLocks noChangeArrowheads="1"/>
              </p:cNvSpPr>
              <p:nvPr/>
            </p:nvSpPr>
            <p:spPr bwMode="auto">
              <a:xfrm>
                <a:off x="3300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33" name="Rectangle 4558"/>
              <p:cNvSpPr>
                <a:spLocks noChangeArrowheads="1"/>
              </p:cNvSpPr>
              <p:nvPr/>
            </p:nvSpPr>
            <p:spPr bwMode="auto">
              <a:xfrm>
                <a:off x="3303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34" name="Rectangle 4559"/>
              <p:cNvSpPr>
                <a:spLocks noChangeArrowheads="1"/>
              </p:cNvSpPr>
              <p:nvPr/>
            </p:nvSpPr>
            <p:spPr bwMode="auto">
              <a:xfrm>
                <a:off x="3306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35" name="Rectangle 4560"/>
              <p:cNvSpPr>
                <a:spLocks noChangeArrowheads="1"/>
              </p:cNvSpPr>
              <p:nvPr/>
            </p:nvSpPr>
            <p:spPr bwMode="auto">
              <a:xfrm>
                <a:off x="3294" y="32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36" name="Rectangle 4561"/>
              <p:cNvSpPr>
                <a:spLocks noChangeArrowheads="1"/>
              </p:cNvSpPr>
              <p:nvPr/>
            </p:nvSpPr>
            <p:spPr bwMode="auto">
              <a:xfrm>
                <a:off x="3288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37" name="Rectangle 4562"/>
              <p:cNvSpPr>
                <a:spLocks noChangeArrowheads="1"/>
              </p:cNvSpPr>
              <p:nvPr/>
            </p:nvSpPr>
            <p:spPr bwMode="auto">
              <a:xfrm>
                <a:off x="3291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38" name="Rectangle 4563"/>
              <p:cNvSpPr>
                <a:spLocks noChangeArrowheads="1"/>
              </p:cNvSpPr>
              <p:nvPr/>
            </p:nvSpPr>
            <p:spPr bwMode="auto">
              <a:xfrm>
                <a:off x="3294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39" name="Rectangle 4564"/>
              <p:cNvSpPr>
                <a:spLocks noChangeArrowheads="1"/>
              </p:cNvSpPr>
              <p:nvPr/>
            </p:nvSpPr>
            <p:spPr bwMode="auto">
              <a:xfrm>
                <a:off x="3297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40" name="Rectangle 4565"/>
              <p:cNvSpPr>
                <a:spLocks noChangeArrowheads="1"/>
              </p:cNvSpPr>
              <p:nvPr/>
            </p:nvSpPr>
            <p:spPr bwMode="auto">
              <a:xfrm>
                <a:off x="3300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41" name="Rectangle 4566"/>
              <p:cNvSpPr>
                <a:spLocks noChangeArrowheads="1"/>
              </p:cNvSpPr>
              <p:nvPr/>
            </p:nvSpPr>
            <p:spPr bwMode="auto">
              <a:xfrm>
                <a:off x="3303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42" name="Rectangle 4567"/>
              <p:cNvSpPr>
                <a:spLocks noChangeArrowheads="1"/>
              </p:cNvSpPr>
              <p:nvPr/>
            </p:nvSpPr>
            <p:spPr bwMode="auto">
              <a:xfrm>
                <a:off x="3306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43" name="Rectangle 4568"/>
              <p:cNvSpPr>
                <a:spLocks noChangeArrowheads="1"/>
              </p:cNvSpPr>
              <p:nvPr/>
            </p:nvSpPr>
            <p:spPr bwMode="auto">
              <a:xfrm>
                <a:off x="3294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44" name="Rectangle 4569"/>
              <p:cNvSpPr>
                <a:spLocks noChangeArrowheads="1"/>
              </p:cNvSpPr>
              <p:nvPr/>
            </p:nvSpPr>
            <p:spPr bwMode="auto">
              <a:xfrm>
                <a:off x="3306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45" name="Rectangle 4570"/>
              <p:cNvSpPr>
                <a:spLocks noChangeArrowheads="1"/>
              </p:cNvSpPr>
              <p:nvPr/>
            </p:nvSpPr>
            <p:spPr bwMode="auto">
              <a:xfrm>
                <a:off x="3306" y="31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46" name="Rectangle 4571"/>
              <p:cNvSpPr>
                <a:spLocks noChangeArrowheads="1"/>
              </p:cNvSpPr>
              <p:nvPr/>
            </p:nvSpPr>
            <p:spPr bwMode="auto">
              <a:xfrm>
                <a:off x="3309" y="31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47" name="Rectangle 4572"/>
              <p:cNvSpPr>
                <a:spLocks noChangeArrowheads="1"/>
              </p:cNvSpPr>
              <p:nvPr/>
            </p:nvSpPr>
            <p:spPr bwMode="auto">
              <a:xfrm>
                <a:off x="3288" y="31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48" name="Rectangle 4573"/>
              <p:cNvSpPr>
                <a:spLocks noChangeArrowheads="1"/>
              </p:cNvSpPr>
              <p:nvPr/>
            </p:nvSpPr>
            <p:spPr bwMode="auto">
              <a:xfrm>
                <a:off x="3294" y="31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49" name="Rectangle 4574"/>
              <p:cNvSpPr>
                <a:spLocks noChangeArrowheads="1"/>
              </p:cNvSpPr>
              <p:nvPr/>
            </p:nvSpPr>
            <p:spPr bwMode="auto">
              <a:xfrm>
                <a:off x="3297" y="31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50" name="Rectangle 4575"/>
              <p:cNvSpPr>
                <a:spLocks noChangeArrowheads="1"/>
              </p:cNvSpPr>
              <p:nvPr/>
            </p:nvSpPr>
            <p:spPr bwMode="auto">
              <a:xfrm>
                <a:off x="3300" y="31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51" name="Rectangle 4576"/>
              <p:cNvSpPr>
                <a:spLocks noChangeArrowheads="1"/>
              </p:cNvSpPr>
              <p:nvPr/>
            </p:nvSpPr>
            <p:spPr bwMode="auto">
              <a:xfrm>
                <a:off x="3303" y="31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52" name="Rectangle 4577"/>
              <p:cNvSpPr>
                <a:spLocks noChangeArrowheads="1"/>
              </p:cNvSpPr>
              <p:nvPr/>
            </p:nvSpPr>
            <p:spPr bwMode="auto">
              <a:xfrm>
                <a:off x="3306" y="31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53" name="Rectangle 4578"/>
              <p:cNvSpPr>
                <a:spLocks noChangeArrowheads="1"/>
              </p:cNvSpPr>
              <p:nvPr/>
            </p:nvSpPr>
            <p:spPr bwMode="auto">
              <a:xfrm>
                <a:off x="3294" y="31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54" name="Rectangle 4579"/>
              <p:cNvSpPr>
                <a:spLocks noChangeArrowheads="1"/>
              </p:cNvSpPr>
              <p:nvPr/>
            </p:nvSpPr>
            <p:spPr bwMode="auto">
              <a:xfrm>
                <a:off x="3291" y="3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55" name="Rectangle 4580"/>
              <p:cNvSpPr>
                <a:spLocks noChangeArrowheads="1"/>
              </p:cNvSpPr>
              <p:nvPr/>
            </p:nvSpPr>
            <p:spPr bwMode="auto">
              <a:xfrm>
                <a:off x="3288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56" name="Rectangle 4581"/>
              <p:cNvSpPr>
                <a:spLocks noChangeArrowheads="1"/>
              </p:cNvSpPr>
              <p:nvPr/>
            </p:nvSpPr>
            <p:spPr bwMode="auto">
              <a:xfrm>
                <a:off x="3291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57" name="Rectangle 4582"/>
              <p:cNvSpPr>
                <a:spLocks noChangeArrowheads="1"/>
              </p:cNvSpPr>
              <p:nvPr/>
            </p:nvSpPr>
            <p:spPr bwMode="auto">
              <a:xfrm>
                <a:off x="3294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58" name="Rectangle 4583"/>
              <p:cNvSpPr>
                <a:spLocks noChangeArrowheads="1"/>
              </p:cNvSpPr>
              <p:nvPr/>
            </p:nvSpPr>
            <p:spPr bwMode="auto">
              <a:xfrm>
                <a:off x="3297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59" name="Rectangle 4584"/>
              <p:cNvSpPr>
                <a:spLocks noChangeArrowheads="1"/>
              </p:cNvSpPr>
              <p:nvPr/>
            </p:nvSpPr>
            <p:spPr bwMode="auto">
              <a:xfrm>
                <a:off x="3300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60" name="Rectangle 4585"/>
              <p:cNvSpPr>
                <a:spLocks noChangeArrowheads="1"/>
              </p:cNvSpPr>
              <p:nvPr/>
            </p:nvSpPr>
            <p:spPr bwMode="auto">
              <a:xfrm>
                <a:off x="3303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61" name="Rectangle 4586"/>
              <p:cNvSpPr>
                <a:spLocks noChangeArrowheads="1"/>
              </p:cNvSpPr>
              <p:nvPr/>
            </p:nvSpPr>
            <p:spPr bwMode="auto">
              <a:xfrm>
                <a:off x="3306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62" name="Rectangle 4587"/>
              <p:cNvSpPr>
                <a:spLocks noChangeArrowheads="1"/>
              </p:cNvSpPr>
              <p:nvPr/>
            </p:nvSpPr>
            <p:spPr bwMode="auto">
              <a:xfrm>
                <a:off x="3291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63" name="Rectangle 4588"/>
              <p:cNvSpPr>
                <a:spLocks noChangeArrowheads="1"/>
              </p:cNvSpPr>
              <p:nvPr/>
            </p:nvSpPr>
            <p:spPr bwMode="auto">
              <a:xfrm>
                <a:off x="3294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64" name="Rectangle 4589"/>
              <p:cNvSpPr>
                <a:spLocks noChangeArrowheads="1"/>
              </p:cNvSpPr>
              <p:nvPr/>
            </p:nvSpPr>
            <p:spPr bwMode="auto">
              <a:xfrm>
                <a:off x="3300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65" name="Rectangle 4590"/>
              <p:cNvSpPr>
                <a:spLocks noChangeArrowheads="1"/>
              </p:cNvSpPr>
              <p:nvPr/>
            </p:nvSpPr>
            <p:spPr bwMode="auto">
              <a:xfrm>
                <a:off x="3303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66" name="Rectangle 4591"/>
              <p:cNvSpPr>
                <a:spLocks noChangeArrowheads="1"/>
              </p:cNvSpPr>
              <p:nvPr/>
            </p:nvSpPr>
            <p:spPr bwMode="auto">
              <a:xfrm>
                <a:off x="3288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67" name="Rectangle 4592"/>
              <p:cNvSpPr>
                <a:spLocks noChangeArrowheads="1"/>
              </p:cNvSpPr>
              <p:nvPr/>
            </p:nvSpPr>
            <p:spPr bwMode="auto">
              <a:xfrm>
                <a:off x="3297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68" name="Rectangle 4593"/>
              <p:cNvSpPr>
                <a:spLocks noChangeArrowheads="1"/>
              </p:cNvSpPr>
              <p:nvPr/>
            </p:nvSpPr>
            <p:spPr bwMode="auto">
              <a:xfrm>
                <a:off x="3306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69" name="Rectangle 4594"/>
              <p:cNvSpPr>
                <a:spLocks noChangeArrowheads="1"/>
              </p:cNvSpPr>
              <p:nvPr/>
            </p:nvSpPr>
            <p:spPr bwMode="auto">
              <a:xfrm>
                <a:off x="3288" y="3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70" name="Rectangle 4595"/>
              <p:cNvSpPr>
                <a:spLocks noChangeArrowheads="1"/>
              </p:cNvSpPr>
              <p:nvPr/>
            </p:nvSpPr>
            <p:spPr bwMode="auto">
              <a:xfrm>
                <a:off x="3297" y="3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71" name="Rectangle 4596"/>
              <p:cNvSpPr>
                <a:spLocks noChangeArrowheads="1"/>
              </p:cNvSpPr>
              <p:nvPr/>
            </p:nvSpPr>
            <p:spPr bwMode="auto">
              <a:xfrm>
                <a:off x="3306" y="3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72" name="Rectangle 4597"/>
              <p:cNvSpPr>
                <a:spLocks noChangeArrowheads="1"/>
              </p:cNvSpPr>
              <p:nvPr/>
            </p:nvSpPr>
            <p:spPr bwMode="auto">
              <a:xfrm>
                <a:off x="3288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73" name="Rectangle 4598"/>
              <p:cNvSpPr>
                <a:spLocks noChangeArrowheads="1"/>
              </p:cNvSpPr>
              <p:nvPr/>
            </p:nvSpPr>
            <p:spPr bwMode="auto">
              <a:xfrm>
                <a:off x="3297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74" name="Rectangle 4599"/>
              <p:cNvSpPr>
                <a:spLocks noChangeArrowheads="1"/>
              </p:cNvSpPr>
              <p:nvPr/>
            </p:nvSpPr>
            <p:spPr bwMode="auto">
              <a:xfrm>
                <a:off x="3306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75" name="Rectangle 4600"/>
              <p:cNvSpPr>
                <a:spLocks noChangeArrowheads="1"/>
              </p:cNvSpPr>
              <p:nvPr/>
            </p:nvSpPr>
            <p:spPr bwMode="auto">
              <a:xfrm>
                <a:off x="3291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76" name="Rectangle 4601"/>
              <p:cNvSpPr>
                <a:spLocks noChangeArrowheads="1"/>
              </p:cNvSpPr>
              <p:nvPr/>
            </p:nvSpPr>
            <p:spPr bwMode="auto">
              <a:xfrm>
                <a:off x="3294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77" name="Rectangle 4602"/>
              <p:cNvSpPr>
                <a:spLocks noChangeArrowheads="1"/>
              </p:cNvSpPr>
              <p:nvPr/>
            </p:nvSpPr>
            <p:spPr bwMode="auto">
              <a:xfrm>
                <a:off x="3300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78" name="Rectangle 4603"/>
              <p:cNvSpPr>
                <a:spLocks noChangeArrowheads="1"/>
              </p:cNvSpPr>
              <p:nvPr/>
            </p:nvSpPr>
            <p:spPr bwMode="auto">
              <a:xfrm>
                <a:off x="3303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79" name="Rectangle 4604"/>
              <p:cNvSpPr>
                <a:spLocks noChangeArrowheads="1"/>
              </p:cNvSpPr>
              <p:nvPr/>
            </p:nvSpPr>
            <p:spPr bwMode="auto">
              <a:xfrm>
                <a:off x="3291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80" name="Rectangle 4605"/>
              <p:cNvSpPr>
                <a:spLocks noChangeArrowheads="1"/>
              </p:cNvSpPr>
              <p:nvPr/>
            </p:nvSpPr>
            <p:spPr bwMode="auto">
              <a:xfrm>
                <a:off x="3303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81" name="Rectangle 4606"/>
              <p:cNvSpPr>
                <a:spLocks noChangeArrowheads="1"/>
              </p:cNvSpPr>
              <p:nvPr/>
            </p:nvSpPr>
            <p:spPr bwMode="auto">
              <a:xfrm>
                <a:off x="3288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82" name="Rectangle 4607"/>
              <p:cNvSpPr>
                <a:spLocks noChangeArrowheads="1"/>
              </p:cNvSpPr>
              <p:nvPr/>
            </p:nvSpPr>
            <p:spPr bwMode="auto">
              <a:xfrm>
                <a:off x="3306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83" name="Rectangle 4608"/>
              <p:cNvSpPr>
                <a:spLocks noChangeArrowheads="1"/>
              </p:cNvSpPr>
              <p:nvPr/>
            </p:nvSpPr>
            <p:spPr bwMode="auto">
              <a:xfrm>
                <a:off x="3288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84" name="Rectangle 4609"/>
              <p:cNvSpPr>
                <a:spLocks noChangeArrowheads="1"/>
              </p:cNvSpPr>
              <p:nvPr/>
            </p:nvSpPr>
            <p:spPr bwMode="auto">
              <a:xfrm>
                <a:off x="3297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85" name="Rectangle 4610"/>
              <p:cNvSpPr>
                <a:spLocks noChangeArrowheads="1"/>
              </p:cNvSpPr>
              <p:nvPr/>
            </p:nvSpPr>
            <p:spPr bwMode="auto">
              <a:xfrm>
                <a:off x="3306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86" name="Rectangle 4611"/>
              <p:cNvSpPr>
                <a:spLocks noChangeArrowheads="1"/>
              </p:cNvSpPr>
              <p:nvPr/>
            </p:nvSpPr>
            <p:spPr bwMode="auto">
              <a:xfrm>
                <a:off x="3288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87" name="Rectangle 4612"/>
              <p:cNvSpPr>
                <a:spLocks noChangeArrowheads="1"/>
              </p:cNvSpPr>
              <p:nvPr/>
            </p:nvSpPr>
            <p:spPr bwMode="auto">
              <a:xfrm>
                <a:off x="3297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88" name="Rectangle 4613"/>
              <p:cNvSpPr>
                <a:spLocks noChangeArrowheads="1"/>
              </p:cNvSpPr>
              <p:nvPr/>
            </p:nvSpPr>
            <p:spPr bwMode="auto">
              <a:xfrm>
                <a:off x="3306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89" name="Rectangle 4614"/>
              <p:cNvSpPr>
                <a:spLocks noChangeArrowheads="1"/>
              </p:cNvSpPr>
              <p:nvPr/>
            </p:nvSpPr>
            <p:spPr bwMode="auto">
              <a:xfrm>
                <a:off x="3291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90" name="Rectangle 4615"/>
              <p:cNvSpPr>
                <a:spLocks noChangeArrowheads="1"/>
              </p:cNvSpPr>
              <p:nvPr/>
            </p:nvSpPr>
            <p:spPr bwMode="auto">
              <a:xfrm>
                <a:off x="3294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91" name="Rectangle 4616"/>
              <p:cNvSpPr>
                <a:spLocks noChangeArrowheads="1"/>
              </p:cNvSpPr>
              <p:nvPr/>
            </p:nvSpPr>
            <p:spPr bwMode="auto">
              <a:xfrm>
                <a:off x="3300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92" name="Rectangle 4617"/>
              <p:cNvSpPr>
                <a:spLocks noChangeArrowheads="1"/>
              </p:cNvSpPr>
              <p:nvPr/>
            </p:nvSpPr>
            <p:spPr bwMode="auto">
              <a:xfrm>
                <a:off x="3303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93" name="Rectangle 4618"/>
              <p:cNvSpPr>
                <a:spLocks noChangeArrowheads="1"/>
              </p:cNvSpPr>
              <p:nvPr/>
            </p:nvSpPr>
            <p:spPr bwMode="auto">
              <a:xfrm>
                <a:off x="3291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94" name="Rectangle 4619"/>
              <p:cNvSpPr>
                <a:spLocks noChangeArrowheads="1"/>
              </p:cNvSpPr>
              <p:nvPr/>
            </p:nvSpPr>
            <p:spPr bwMode="auto">
              <a:xfrm>
                <a:off x="3294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95" name="Rectangle 4620"/>
              <p:cNvSpPr>
                <a:spLocks noChangeArrowheads="1"/>
              </p:cNvSpPr>
              <p:nvPr/>
            </p:nvSpPr>
            <p:spPr bwMode="auto">
              <a:xfrm>
                <a:off x="3303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96" name="Rectangle 4621"/>
              <p:cNvSpPr>
                <a:spLocks noChangeArrowheads="1"/>
              </p:cNvSpPr>
              <p:nvPr/>
            </p:nvSpPr>
            <p:spPr bwMode="auto">
              <a:xfrm>
                <a:off x="3288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97" name="Rectangle 4622"/>
              <p:cNvSpPr>
                <a:spLocks noChangeArrowheads="1"/>
              </p:cNvSpPr>
              <p:nvPr/>
            </p:nvSpPr>
            <p:spPr bwMode="auto">
              <a:xfrm>
                <a:off x="3297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98" name="Rectangle 4623"/>
              <p:cNvSpPr>
                <a:spLocks noChangeArrowheads="1"/>
              </p:cNvSpPr>
              <p:nvPr/>
            </p:nvSpPr>
            <p:spPr bwMode="auto">
              <a:xfrm>
                <a:off x="3306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99" name="Rectangle 4624"/>
              <p:cNvSpPr>
                <a:spLocks noChangeArrowheads="1"/>
              </p:cNvSpPr>
              <p:nvPr/>
            </p:nvSpPr>
            <p:spPr bwMode="auto">
              <a:xfrm>
                <a:off x="3288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00" name="Rectangle 4625"/>
              <p:cNvSpPr>
                <a:spLocks noChangeArrowheads="1"/>
              </p:cNvSpPr>
              <p:nvPr/>
            </p:nvSpPr>
            <p:spPr bwMode="auto">
              <a:xfrm>
                <a:off x="3297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01" name="Rectangle 4626"/>
              <p:cNvSpPr>
                <a:spLocks noChangeArrowheads="1"/>
              </p:cNvSpPr>
              <p:nvPr/>
            </p:nvSpPr>
            <p:spPr bwMode="auto">
              <a:xfrm>
                <a:off x="3306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28" name="Group 4828"/>
            <p:cNvGrpSpPr>
              <a:grpSpLocks/>
            </p:cNvGrpSpPr>
            <p:nvPr/>
          </p:nvGrpSpPr>
          <p:grpSpPr bwMode="auto">
            <a:xfrm>
              <a:off x="3288" y="2887"/>
              <a:ext cx="130" cy="433"/>
              <a:chOff x="3288" y="2887"/>
              <a:chExt cx="130" cy="433"/>
            </a:xfrm>
          </p:grpSpPr>
          <p:sp>
            <p:nvSpPr>
              <p:cNvPr id="2202" name="Rectangle 4628"/>
              <p:cNvSpPr>
                <a:spLocks noChangeArrowheads="1"/>
              </p:cNvSpPr>
              <p:nvPr/>
            </p:nvSpPr>
            <p:spPr bwMode="auto">
              <a:xfrm>
                <a:off x="3288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03" name="Rectangle 4629"/>
              <p:cNvSpPr>
                <a:spLocks noChangeArrowheads="1"/>
              </p:cNvSpPr>
              <p:nvPr/>
            </p:nvSpPr>
            <p:spPr bwMode="auto">
              <a:xfrm>
                <a:off x="3297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04" name="Rectangle 4630"/>
              <p:cNvSpPr>
                <a:spLocks noChangeArrowheads="1"/>
              </p:cNvSpPr>
              <p:nvPr/>
            </p:nvSpPr>
            <p:spPr bwMode="auto">
              <a:xfrm>
                <a:off x="3306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05" name="Rectangle 4631"/>
              <p:cNvSpPr>
                <a:spLocks noChangeArrowheads="1"/>
              </p:cNvSpPr>
              <p:nvPr/>
            </p:nvSpPr>
            <p:spPr bwMode="auto">
              <a:xfrm>
                <a:off x="3291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06" name="Rectangle 4632"/>
              <p:cNvSpPr>
                <a:spLocks noChangeArrowheads="1"/>
              </p:cNvSpPr>
              <p:nvPr/>
            </p:nvSpPr>
            <p:spPr bwMode="auto">
              <a:xfrm>
                <a:off x="3300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07" name="Rectangle 4633"/>
              <p:cNvSpPr>
                <a:spLocks noChangeArrowheads="1"/>
              </p:cNvSpPr>
              <p:nvPr/>
            </p:nvSpPr>
            <p:spPr bwMode="auto">
              <a:xfrm>
                <a:off x="3303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08" name="Rectangle 4634"/>
              <p:cNvSpPr>
                <a:spLocks noChangeArrowheads="1"/>
              </p:cNvSpPr>
              <p:nvPr/>
            </p:nvSpPr>
            <p:spPr bwMode="auto">
              <a:xfrm>
                <a:off x="3300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09" name="Rectangle 4635"/>
              <p:cNvSpPr>
                <a:spLocks noChangeArrowheads="1"/>
              </p:cNvSpPr>
              <p:nvPr/>
            </p:nvSpPr>
            <p:spPr bwMode="auto">
              <a:xfrm>
                <a:off x="3300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10" name="Rectangle 4636"/>
              <p:cNvSpPr>
                <a:spLocks noChangeArrowheads="1"/>
              </p:cNvSpPr>
              <p:nvPr/>
            </p:nvSpPr>
            <p:spPr bwMode="auto">
              <a:xfrm>
                <a:off x="3294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11" name="Rectangle 4637"/>
              <p:cNvSpPr>
                <a:spLocks noChangeArrowheads="1"/>
              </p:cNvSpPr>
              <p:nvPr/>
            </p:nvSpPr>
            <p:spPr bwMode="auto">
              <a:xfrm>
                <a:off x="3297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12" name="Rectangle 4638"/>
              <p:cNvSpPr>
                <a:spLocks noChangeArrowheads="1"/>
              </p:cNvSpPr>
              <p:nvPr/>
            </p:nvSpPr>
            <p:spPr bwMode="auto">
              <a:xfrm>
                <a:off x="3303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13" name="Rectangle 4639"/>
              <p:cNvSpPr>
                <a:spLocks noChangeArrowheads="1"/>
              </p:cNvSpPr>
              <p:nvPr/>
            </p:nvSpPr>
            <p:spPr bwMode="auto">
              <a:xfrm>
                <a:off x="3288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14" name="Rectangle 4640"/>
              <p:cNvSpPr>
                <a:spLocks noChangeArrowheads="1"/>
              </p:cNvSpPr>
              <p:nvPr/>
            </p:nvSpPr>
            <p:spPr bwMode="auto">
              <a:xfrm>
                <a:off x="3291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15" name="Rectangle 4641"/>
              <p:cNvSpPr>
                <a:spLocks noChangeArrowheads="1"/>
              </p:cNvSpPr>
              <p:nvPr/>
            </p:nvSpPr>
            <p:spPr bwMode="auto">
              <a:xfrm>
                <a:off x="3294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16" name="Rectangle 4642"/>
              <p:cNvSpPr>
                <a:spLocks noChangeArrowheads="1"/>
              </p:cNvSpPr>
              <p:nvPr/>
            </p:nvSpPr>
            <p:spPr bwMode="auto">
              <a:xfrm>
                <a:off x="3306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17" name="Rectangle 4643"/>
              <p:cNvSpPr>
                <a:spLocks noChangeArrowheads="1"/>
              </p:cNvSpPr>
              <p:nvPr/>
            </p:nvSpPr>
            <p:spPr bwMode="auto">
              <a:xfrm>
                <a:off x="3288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18" name="Rectangle 4644"/>
              <p:cNvSpPr>
                <a:spLocks noChangeArrowheads="1"/>
              </p:cNvSpPr>
              <p:nvPr/>
            </p:nvSpPr>
            <p:spPr bwMode="auto">
              <a:xfrm>
                <a:off x="3294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19" name="Rectangle 4645"/>
              <p:cNvSpPr>
                <a:spLocks noChangeArrowheads="1"/>
              </p:cNvSpPr>
              <p:nvPr/>
            </p:nvSpPr>
            <p:spPr bwMode="auto">
              <a:xfrm>
                <a:off x="3306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20" name="Rectangle 4646"/>
              <p:cNvSpPr>
                <a:spLocks noChangeArrowheads="1"/>
              </p:cNvSpPr>
              <p:nvPr/>
            </p:nvSpPr>
            <p:spPr bwMode="auto">
              <a:xfrm>
                <a:off x="3288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21" name="Rectangle 4647"/>
              <p:cNvSpPr>
                <a:spLocks noChangeArrowheads="1"/>
              </p:cNvSpPr>
              <p:nvPr/>
            </p:nvSpPr>
            <p:spPr bwMode="auto">
              <a:xfrm>
                <a:off x="3294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22" name="Rectangle 4648"/>
              <p:cNvSpPr>
                <a:spLocks noChangeArrowheads="1"/>
              </p:cNvSpPr>
              <p:nvPr/>
            </p:nvSpPr>
            <p:spPr bwMode="auto">
              <a:xfrm>
                <a:off x="3306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23" name="Rectangle 4649"/>
              <p:cNvSpPr>
                <a:spLocks noChangeArrowheads="1"/>
              </p:cNvSpPr>
              <p:nvPr/>
            </p:nvSpPr>
            <p:spPr bwMode="auto">
              <a:xfrm>
                <a:off x="3288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24" name="Rectangle 4650"/>
              <p:cNvSpPr>
                <a:spLocks noChangeArrowheads="1"/>
              </p:cNvSpPr>
              <p:nvPr/>
            </p:nvSpPr>
            <p:spPr bwMode="auto">
              <a:xfrm>
                <a:off x="3297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25" name="Rectangle 4651"/>
              <p:cNvSpPr>
                <a:spLocks noChangeArrowheads="1"/>
              </p:cNvSpPr>
              <p:nvPr/>
            </p:nvSpPr>
            <p:spPr bwMode="auto">
              <a:xfrm>
                <a:off x="3300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26" name="Rectangle 4652"/>
              <p:cNvSpPr>
                <a:spLocks noChangeArrowheads="1"/>
              </p:cNvSpPr>
              <p:nvPr/>
            </p:nvSpPr>
            <p:spPr bwMode="auto">
              <a:xfrm>
                <a:off x="3303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27" name="Rectangle 4653"/>
              <p:cNvSpPr>
                <a:spLocks noChangeArrowheads="1"/>
              </p:cNvSpPr>
              <p:nvPr/>
            </p:nvSpPr>
            <p:spPr bwMode="auto">
              <a:xfrm>
                <a:off x="3306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28" name="Rectangle 4654"/>
              <p:cNvSpPr>
                <a:spLocks noChangeArrowheads="1"/>
              </p:cNvSpPr>
              <p:nvPr/>
            </p:nvSpPr>
            <p:spPr bwMode="auto">
              <a:xfrm>
                <a:off x="3309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29" name="Rectangle 4655"/>
              <p:cNvSpPr>
                <a:spLocks noChangeArrowheads="1"/>
              </p:cNvSpPr>
              <p:nvPr/>
            </p:nvSpPr>
            <p:spPr bwMode="auto">
              <a:xfrm>
                <a:off x="3294" y="30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30" name="Rectangle 4656"/>
              <p:cNvSpPr>
                <a:spLocks noChangeArrowheads="1"/>
              </p:cNvSpPr>
              <p:nvPr/>
            </p:nvSpPr>
            <p:spPr bwMode="auto">
              <a:xfrm>
                <a:off x="3288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31" name="Rectangle 4657"/>
              <p:cNvSpPr>
                <a:spLocks noChangeArrowheads="1"/>
              </p:cNvSpPr>
              <p:nvPr/>
            </p:nvSpPr>
            <p:spPr bwMode="auto">
              <a:xfrm>
                <a:off x="3291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32" name="Rectangle 4658"/>
              <p:cNvSpPr>
                <a:spLocks noChangeArrowheads="1"/>
              </p:cNvSpPr>
              <p:nvPr/>
            </p:nvSpPr>
            <p:spPr bwMode="auto">
              <a:xfrm>
                <a:off x="3294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33" name="Rectangle 4659"/>
              <p:cNvSpPr>
                <a:spLocks noChangeArrowheads="1"/>
              </p:cNvSpPr>
              <p:nvPr/>
            </p:nvSpPr>
            <p:spPr bwMode="auto">
              <a:xfrm>
                <a:off x="3297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34" name="Rectangle 4660"/>
              <p:cNvSpPr>
                <a:spLocks noChangeArrowheads="1"/>
              </p:cNvSpPr>
              <p:nvPr/>
            </p:nvSpPr>
            <p:spPr bwMode="auto">
              <a:xfrm>
                <a:off x="3300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35" name="Rectangle 4661"/>
              <p:cNvSpPr>
                <a:spLocks noChangeArrowheads="1"/>
              </p:cNvSpPr>
              <p:nvPr/>
            </p:nvSpPr>
            <p:spPr bwMode="auto">
              <a:xfrm>
                <a:off x="3303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36" name="Rectangle 4662"/>
              <p:cNvSpPr>
                <a:spLocks noChangeArrowheads="1"/>
              </p:cNvSpPr>
              <p:nvPr/>
            </p:nvSpPr>
            <p:spPr bwMode="auto">
              <a:xfrm>
                <a:off x="3306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37" name="Rectangle 4663"/>
              <p:cNvSpPr>
                <a:spLocks noChangeArrowheads="1"/>
              </p:cNvSpPr>
              <p:nvPr/>
            </p:nvSpPr>
            <p:spPr bwMode="auto">
              <a:xfrm>
                <a:off x="3294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38" name="Rectangle 4664"/>
              <p:cNvSpPr>
                <a:spLocks noChangeArrowheads="1"/>
              </p:cNvSpPr>
              <p:nvPr/>
            </p:nvSpPr>
            <p:spPr bwMode="auto">
              <a:xfrm>
                <a:off x="3306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39" name="Rectangle 4665"/>
              <p:cNvSpPr>
                <a:spLocks noChangeArrowheads="1"/>
              </p:cNvSpPr>
              <p:nvPr/>
            </p:nvSpPr>
            <p:spPr bwMode="auto">
              <a:xfrm>
                <a:off x="3294" y="3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40" name="Rectangle 4666"/>
              <p:cNvSpPr>
                <a:spLocks noChangeArrowheads="1"/>
              </p:cNvSpPr>
              <p:nvPr/>
            </p:nvSpPr>
            <p:spPr bwMode="auto">
              <a:xfrm>
                <a:off x="3306" y="3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41" name="Rectangle 4667"/>
              <p:cNvSpPr>
                <a:spLocks noChangeArrowheads="1"/>
              </p:cNvSpPr>
              <p:nvPr/>
            </p:nvSpPr>
            <p:spPr bwMode="auto">
              <a:xfrm>
                <a:off x="3297" y="30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42" name="Rectangle 4668"/>
              <p:cNvSpPr>
                <a:spLocks noChangeArrowheads="1"/>
              </p:cNvSpPr>
              <p:nvPr/>
            </p:nvSpPr>
            <p:spPr bwMode="auto">
              <a:xfrm>
                <a:off x="3303" y="30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43" name="Rectangle 4669"/>
              <p:cNvSpPr>
                <a:spLocks noChangeArrowheads="1"/>
              </p:cNvSpPr>
              <p:nvPr/>
            </p:nvSpPr>
            <p:spPr bwMode="auto">
              <a:xfrm>
                <a:off x="3300" y="30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44" name="Rectangle 4670"/>
              <p:cNvSpPr>
                <a:spLocks noChangeArrowheads="1"/>
              </p:cNvSpPr>
              <p:nvPr/>
            </p:nvSpPr>
            <p:spPr bwMode="auto">
              <a:xfrm>
                <a:off x="3297" y="30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45" name="Rectangle 4671"/>
              <p:cNvSpPr>
                <a:spLocks noChangeArrowheads="1"/>
              </p:cNvSpPr>
              <p:nvPr/>
            </p:nvSpPr>
            <p:spPr bwMode="auto">
              <a:xfrm>
                <a:off x="3303" y="30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46" name="Rectangle 4672"/>
              <p:cNvSpPr>
                <a:spLocks noChangeArrowheads="1"/>
              </p:cNvSpPr>
              <p:nvPr/>
            </p:nvSpPr>
            <p:spPr bwMode="auto">
              <a:xfrm>
                <a:off x="3294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47" name="Rectangle 4673"/>
              <p:cNvSpPr>
                <a:spLocks noChangeArrowheads="1"/>
              </p:cNvSpPr>
              <p:nvPr/>
            </p:nvSpPr>
            <p:spPr bwMode="auto">
              <a:xfrm>
                <a:off x="3306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48" name="Rectangle 4674"/>
              <p:cNvSpPr>
                <a:spLocks noChangeArrowheads="1"/>
              </p:cNvSpPr>
              <p:nvPr/>
            </p:nvSpPr>
            <p:spPr bwMode="auto">
              <a:xfrm>
                <a:off x="3288" y="29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49" name="Rectangle 4675"/>
              <p:cNvSpPr>
                <a:spLocks noChangeArrowheads="1"/>
              </p:cNvSpPr>
              <p:nvPr/>
            </p:nvSpPr>
            <p:spPr bwMode="auto">
              <a:xfrm>
                <a:off x="3288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50" name="Rectangle 4676"/>
              <p:cNvSpPr>
                <a:spLocks noChangeArrowheads="1"/>
              </p:cNvSpPr>
              <p:nvPr/>
            </p:nvSpPr>
            <p:spPr bwMode="auto">
              <a:xfrm>
                <a:off x="3288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51" name="Rectangle 4677"/>
              <p:cNvSpPr>
                <a:spLocks noChangeArrowheads="1"/>
              </p:cNvSpPr>
              <p:nvPr/>
            </p:nvSpPr>
            <p:spPr bwMode="auto">
              <a:xfrm>
                <a:off x="3291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52" name="Rectangle 4678"/>
              <p:cNvSpPr>
                <a:spLocks noChangeArrowheads="1"/>
              </p:cNvSpPr>
              <p:nvPr/>
            </p:nvSpPr>
            <p:spPr bwMode="auto">
              <a:xfrm>
                <a:off x="3294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53" name="Rectangle 4679"/>
              <p:cNvSpPr>
                <a:spLocks noChangeArrowheads="1"/>
              </p:cNvSpPr>
              <p:nvPr/>
            </p:nvSpPr>
            <p:spPr bwMode="auto">
              <a:xfrm>
                <a:off x="3297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54" name="Rectangle 4680"/>
              <p:cNvSpPr>
                <a:spLocks noChangeArrowheads="1"/>
              </p:cNvSpPr>
              <p:nvPr/>
            </p:nvSpPr>
            <p:spPr bwMode="auto">
              <a:xfrm>
                <a:off x="3300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55" name="Rectangle 4681"/>
              <p:cNvSpPr>
                <a:spLocks noChangeArrowheads="1"/>
              </p:cNvSpPr>
              <p:nvPr/>
            </p:nvSpPr>
            <p:spPr bwMode="auto">
              <a:xfrm>
                <a:off x="3303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56" name="Rectangle 4682"/>
              <p:cNvSpPr>
                <a:spLocks noChangeArrowheads="1"/>
              </p:cNvSpPr>
              <p:nvPr/>
            </p:nvSpPr>
            <p:spPr bwMode="auto">
              <a:xfrm>
                <a:off x="3306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57" name="Rectangle 4683"/>
              <p:cNvSpPr>
                <a:spLocks noChangeArrowheads="1"/>
              </p:cNvSpPr>
              <p:nvPr/>
            </p:nvSpPr>
            <p:spPr bwMode="auto">
              <a:xfrm>
                <a:off x="3288" y="29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58" name="Rectangle 4684"/>
              <p:cNvSpPr>
                <a:spLocks noChangeArrowheads="1"/>
              </p:cNvSpPr>
              <p:nvPr/>
            </p:nvSpPr>
            <p:spPr bwMode="auto">
              <a:xfrm>
                <a:off x="3288" y="29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59" name="Rectangle 4685"/>
              <p:cNvSpPr>
                <a:spLocks noChangeArrowheads="1"/>
              </p:cNvSpPr>
              <p:nvPr/>
            </p:nvSpPr>
            <p:spPr bwMode="auto">
              <a:xfrm>
                <a:off x="3291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60" name="Rectangle 4686"/>
              <p:cNvSpPr>
                <a:spLocks noChangeArrowheads="1"/>
              </p:cNvSpPr>
              <p:nvPr/>
            </p:nvSpPr>
            <p:spPr bwMode="auto">
              <a:xfrm>
                <a:off x="3294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61" name="Rectangle 4687"/>
              <p:cNvSpPr>
                <a:spLocks noChangeArrowheads="1"/>
              </p:cNvSpPr>
              <p:nvPr/>
            </p:nvSpPr>
            <p:spPr bwMode="auto">
              <a:xfrm>
                <a:off x="3297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62" name="Rectangle 4688"/>
              <p:cNvSpPr>
                <a:spLocks noChangeArrowheads="1"/>
              </p:cNvSpPr>
              <p:nvPr/>
            </p:nvSpPr>
            <p:spPr bwMode="auto">
              <a:xfrm>
                <a:off x="3300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63" name="Rectangle 4689"/>
              <p:cNvSpPr>
                <a:spLocks noChangeArrowheads="1"/>
              </p:cNvSpPr>
              <p:nvPr/>
            </p:nvSpPr>
            <p:spPr bwMode="auto">
              <a:xfrm>
                <a:off x="3303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64" name="Rectangle 4690"/>
              <p:cNvSpPr>
                <a:spLocks noChangeArrowheads="1"/>
              </p:cNvSpPr>
              <p:nvPr/>
            </p:nvSpPr>
            <p:spPr bwMode="auto">
              <a:xfrm>
                <a:off x="3288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65" name="Rectangle 4691"/>
              <p:cNvSpPr>
                <a:spLocks noChangeArrowheads="1"/>
              </p:cNvSpPr>
              <p:nvPr/>
            </p:nvSpPr>
            <p:spPr bwMode="auto">
              <a:xfrm>
                <a:off x="3306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66" name="Rectangle 4692"/>
              <p:cNvSpPr>
                <a:spLocks noChangeArrowheads="1"/>
              </p:cNvSpPr>
              <p:nvPr/>
            </p:nvSpPr>
            <p:spPr bwMode="auto">
              <a:xfrm>
                <a:off x="3288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67" name="Rectangle 4693"/>
              <p:cNvSpPr>
                <a:spLocks noChangeArrowheads="1"/>
              </p:cNvSpPr>
              <p:nvPr/>
            </p:nvSpPr>
            <p:spPr bwMode="auto">
              <a:xfrm>
                <a:off x="3306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68" name="Rectangle 4694"/>
              <p:cNvSpPr>
                <a:spLocks noChangeArrowheads="1"/>
              </p:cNvSpPr>
              <p:nvPr/>
            </p:nvSpPr>
            <p:spPr bwMode="auto">
              <a:xfrm>
                <a:off x="3288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69" name="Rectangle 4695"/>
              <p:cNvSpPr>
                <a:spLocks noChangeArrowheads="1"/>
              </p:cNvSpPr>
              <p:nvPr/>
            </p:nvSpPr>
            <p:spPr bwMode="auto">
              <a:xfrm>
                <a:off x="3306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70" name="Rectangle 4696"/>
              <p:cNvSpPr>
                <a:spLocks noChangeArrowheads="1"/>
              </p:cNvSpPr>
              <p:nvPr/>
            </p:nvSpPr>
            <p:spPr bwMode="auto">
              <a:xfrm>
                <a:off x="3291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71" name="Rectangle 4697"/>
              <p:cNvSpPr>
                <a:spLocks noChangeArrowheads="1"/>
              </p:cNvSpPr>
              <p:nvPr/>
            </p:nvSpPr>
            <p:spPr bwMode="auto">
              <a:xfrm>
                <a:off x="3303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72" name="Rectangle 4698"/>
              <p:cNvSpPr>
                <a:spLocks noChangeArrowheads="1"/>
              </p:cNvSpPr>
              <p:nvPr/>
            </p:nvSpPr>
            <p:spPr bwMode="auto">
              <a:xfrm>
                <a:off x="3294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73" name="Rectangle 4699"/>
              <p:cNvSpPr>
                <a:spLocks noChangeArrowheads="1"/>
              </p:cNvSpPr>
              <p:nvPr/>
            </p:nvSpPr>
            <p:spPr bwMode="auto">
              <a:xfrm>
                <a:off x="3291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74" name="Rectangle 4700"/>
              <p:cNvSpPr>
                <a:spLocks noChangeArrowheads="1"/>
              </p:cNvSpPr>
              <p:nvPr/>
            </p:nvSpPr>
            <p:spPr bwMode="auto">
              <a:xfrm>
                <a:off x="3288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75" name="Rectangle 4701"/>
              <p:cNvSpPr>
                <a:spLocks noChangeArrowheads="1"/>
              </p:cNvSpPr>
              <p:nvPr/>
            </p:nvSpPr>
            <p:spPr bwMode="auto">
              <a:xfrm>
                <a:off x="3291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76" name="Rectangle 4702"/>
              <p:cNvSpPr>
                <a:spLocks noChangeArrowheads="1"/>
              </p:cNvSpPr>
              <p:nvPr/>
            </p:nvSpPr>
            <p:spPr bwMode="auto">
              <a:xfrm>
                <a:off x="3294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77" name="Rectangle 4703"/>
              <p:cNvSpPr>
                <a:spLocks noChangeArrowheads="1"/>
              </p:cNvSpPr>
              <p:nvPr/>
            </p:nvSpPr>
            <p:spPr bwMode="auto">
              <a:xfrm>
                <a:off x="3297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78" name="Rectangle 4704"/>
              <p:cNvSpPr>
                <a:spLocks noChangeArrowheads="1"/>
              </p:cNvSpPr>
              <p:nvPr/>
            </p:nvSpPr>
            <p:spPr bwMode="auto">
              <a:xfrm>
                <a:off x="3300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79" name="Rectangle 4705"/>
              <p:cNvSpPr>
                <a:spLocks noChangeArrowheads="1"/>
              </p:cNvSpPr>
              <p:nvPr/>
            </p:nvSpPr>
            <p:spPr bwMode="auto">
              <a:xfrm>
                <a:off x="3303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80" name="Rectangle 4706"/>
              <p:cNvSpPr>
                <a:spLocks noChangeArrowheads="1"/>
              </p:cNvSpPr>
              <p:nvPr/>
            </p:nvSpPr>
            <p:spPr bwMode="auto">
              <a:xfrm>
                <a:off x="3306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81" name="Rectangle 4707"/>
              <p:cNvSpPr>
                <a:spLocks noChangeArrowheads="1"/>
              </p:cNvSpPr>
              <p:nvPr/>
            </p:nvSpPr>
            <p:spPr bwMode="auto">
              <a:xfrm>
                <a:off x="3291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82" name="Rectangle 4708"/>
              <p:cNvSpPr>
                <a:spLocks noChangeArrowheads="1"/>
              </p:cNvSpPr>
              <p:nvPr/>
            </p:nvSpPr>
            <p:spPr bwMode="auto">
              <a:xfrm>
                <a:off x="3306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83" name="Rectangle 4709"/>
              <p:cNvSpPr>
                <a:spLocks noChangeArrowheads="1"/>
              </p:cNvSpPr>
              <p:nvPr/>
            </p:nvSpPr>
            <p:spPr bwMode="auto">
              <a:xfrm>
                <a:off x="3288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84" name="Rectangle 4710"/>
              <p:cNvSpPr>
                <a:spLocks noChangeArrowheads="1"/>
              </p:cNvSpPr>
              <p:nvPr/>
            </p:nvSpPr>
            <p:spPr bwMode="auto">
              <a:xfrm>
                <a:off x="3303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85" name="Rectangle 4711"/>
              <p:cNvSpPr>
                <a:spLocks noChangeArrowheads="1"/>
              </p:cNvSpPr>
              <p:nvPr/>
            </p:nvSpPr>
            <p:spPr bwMode="auto">
              <a:xfrm>
                <a:off x="3306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86" name="Rectangle 4712"/>
              <p:cNvSpPr>
                <a:spLocks noChangeArrowheads="1"/>
              </p:cNvSpPr>
              <p:nvPr/>
            </p:nvSpPr>
            <p:spPr bwMode="auto">
              <a:xfrm>
                <a:off x="3288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87" name="Rectangle 4713"/>
              <p:cNvSpPr>
                <a:spLocks noChangeArrowheads="1"/>
              </p:cNvSpPr>
              <p:nvPr/>
            </p:nvSpPr>
            <p:spPr bwMode="auto">
              <a:xfrm>
                <a:off x="3300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88" name="Rectangle 4714"/>
              <p:cNvSpPr>
                <a:spLocks noChangeArrowheads="1"/>
              </p:cNvSpPr>
              <p:nvPr/>
            </p:nvSpPr>
            <p:spPr bwMode="auto">
              <a:xfrm>
                <a:off x="3306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89" name="Rectangle 4715"/>
              <p:cNvSpPr>
                <a:spLocks noChangeArrowheads="1"/>
              </p:cNvSpPr>
              <p:nvPr/>
            </p:nvSpPr>
            <p:spPr bwMode="auto">
              <a:xfrm>
                <a:off x="3288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90" name="Rectangle 4716"/>
              <p:cNvSpPr>
                <a:spLocks noChangeArrowheads="1"/>
              </p:cNvSpPr>
              <p:nvPr/>
            </p:nvSpPr>
            <p:spPr bwMode="auto">
              <a:xfrm>
                <a:off x="3297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91" name="Rectangle 4717"/>
              <p:cNvSpPr>
                <a:spLocks noChangeArrowheads="1"/>
              </p:cNvSpPr>
              <p:nvPr/>
            </p:nvSpPr>
            <p:spPr bwMode="auto">
              <a:xfrm>
                <a:off x="3306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92" name="Rectangle 4718"/>
              <p:cNvSpPr>
                <a:spLocks noChangeArrowheads="1"/>
              </p:cNvSpPr>
              <p:nvPr/>
            </p:nvSpPr>
            <p:spPr bwMode="auto">
              <a:xfrm>
                <a:off x="3291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93" name="Rectangle 4719"/>
              <p:cNvSpPr>
                <a:spLocks noChangeArrowheads="1"/>
              </p:cNvSpPr>
              <p:nvPr/>
            </p:nvSpPr>
            <p:spPr bwMode="auto">
              <a:xfrm>
                <a:off x="3294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94" name="Rectangle 4720"/>
              <p:cNvSpPr>
                <a:spLocks noChangeArrowheads="1"/>
              </p:cNvSpPr>
              <p:nvPr/>
            </p:nvSpPr>
            <p:spPr bwMode="auto">
              <a:xfrm>
                <a:off x="3306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95" name="Rectangle 4721"/>
              <p:cNvSpPr>
                <a:spLocks noChangeArrowheads="1"/>
              </p:cNvSpPr>
              <p:nvPr/>
            </p:nvSpPr>
            <p:spPr bwMode="auto">
              <a:xfrm>
                <a:off x="3294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96" name="Rectangle 4722"/>
              <p:cNvSpPr>
                <a:spLocks noChangeArrowheads="1"/>
              </p:cNvSpPr>
              <p:nvPr/>
            </p:nvSpPr>
            <p:spPr bwMode="auto">
              <a:xfrm>
                <a:off x="3297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97" name="Rectangle 4723"/>
              <p:cNvSpPr>
                <a:spLocks noChangeArrowheads="1"/>
              </p:cNvSpPr>
              <p:nvPr/>
            </p:nvSpPr>
            <p:spPr bwMode="auto">
              <a:xfrm>
                <a:off x="3303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98" name="Rectangle 4724"/>
              <p:cNvSpPr>
                <a:spLocks noChangeArrowheads="1"/>
              </p:cNvSpPr>
              <p:nvPr/>
            </p:nvSpPr>
            <p:spPr bwMode="auto">
              <a:xfrm>
                <a:off x="3288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99" name="Rectangle 4725"/>
              <p:cNvSpPr>
                <a:spLocks noChangeArrowheads="1"/>
              </p:cNvSpPr>
              <p:nvPr/>
            </p:nvSpPr>
            <p:spPr bwMode="auto">
              <a:xfrm>
                <a:off x="3291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00" name="Rectangle 4726"/>
              <p:cNvSpPr>
                <a:spLocks noChangeArrowheads="1"/>
              </p:cNvSpPr>
              <p:nvPr/>
            </p:nvSpPr>
            <p:spPr bwMode="auto">
              <a:xfrm>
                <a:off x="3294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01" name="Rectangle 4727"/>
              <p:cNvSpPr>
                <a:spLocks noChangeArrowheads="1"/>
              </p:cNvSpPr>
              <p:nvPr/>
            </p:nvSpPr>
            <p:spPr bwMode="auto">
              <a:xfrm>
                <a:off x="3306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02" name="Rectangle 4728"/>
              <p:cNvSpPr>
                <a:spLocks noChangeArrowheads="1"/>
              </p:cNvSpPr>
              <p:nvPr/>
            </p:nvSpPr>
            <p:spPr bwMode="auto">
              <a:xfrm>
                <a:off x="3288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03" name="Rectangle 4729"/>
              <p:cNvSpPr>
                <a:spLocks noChangeArrowheads="1"/>
              </p:cNvSpPr>
              <p:nvPr/>
            </p:nvSpPr>
            <p:spPr bwMode="auto">
              <a:xfrm>
                <a:off x="3294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04" name="Rectangle 4730"/>
              <p:cNvSpPr>
                <a:spLocks noChangeArrowheads="1"/>
              </p:cNvSpPr>
              <p:nvPr/>
            </p:nvSpPr>
            <p:spPr bwMode="auto">
              <a:xfrm>
                <a:off x="3306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05" name="Rectangle 4731"/>
              <p:cNvSpPr>
                <a:spLocks noChangeArrowheads="1"/>
              </p:cNvSpPr>
              <p:nvPr/>
            </p:nvSpPr>
            <p:spPr bwMode="auto">
              <a:xfrm>
                <a:off x="3288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06" name="Rectangle 4732"/>
              <p:cNvSpPr>
                <a:spLocks noChangeArrowheads="1"/>
              </p:cNvSpPr>
              <p:nvPr/>
            </p:nvSpPr>
            <p:spPr bwMode="auto">
              <a:xfrm>
                <a:off x="3294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07" name="Rectangle 4733"/>
              <p:cNvSpPr>
                <a:spLocks noChangeArrowheads="1"/>
              </p:cNvSpPr>
              <p:nvPr/>
            </p:nvSpPr>
            <p:spPr bwMode="auto">
              <a:xfrm>
                <a:off x="3306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08" name="Rectangle 4734"/>
              <p:cNvSpPr>
                <a:spLocks noChangeArrowheads="1"/>
              </p:cNvSpPr>
              <p:nvPr/>
            </p:nvSpPr>
            <p:spPr bwMode="auto">
              <a:xfrm>
                <a:off x="3288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09" name="Rectangle 4735"/>
              <p:cNvSpPr>
                <a:spLocks noChangeArrowheads="1"/>
              </p:cNvSpPr>
              <p:nvPr/>
            </p:nvSpPr>
            <p:spPr bwMode="auto">
              <a:xfrm>
                <a:off x="3297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10" name="Rectangle 4736"/>
              <p:cNvSpPr>
                <a:spLocks noChangeArrowheads="1"/>
              </p:cNvSpPr>
              <p:nvPr/>
            </p:nvSpPr>
            <p:spPr bwMode="auto">
              <a:xfrm>
                <a:off x="3300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11" name="Rectangle 4737"/>
              <p:cNvSpPr>
                <a:spLocks noChangeArrowheads="1"/>
              </p:cNvSpPr>
              <p:nvPr/>
            </p:nvSpPr>
            <p:spPr bwMode="auto">
              <a:xfrm>
                <a:off x="3303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12" name="Rectangle 4738"/>
              <p:cNvSpPr>
                <a:spLocks noChangeArrowheads="1"/>
              </p:cNvSpPr>
              <p:nvPr/>
            </p:nvSpPr>
            <p:spPr bwMode="auto">
              <a:xfrm>
                <a:off x="3291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13" name="Rectangle 4739"/>
              <p:cNvSpPr>
                <a:spLocks noChangeArrowheads="1"/>
              </p:cNvSpPr>
              <p:nvPr/>
            </p:nvSpPr>
            <p:spPr bwMode="auto">
              <a:xfrm>
                <a:off x="3303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14" name="Rectangle 4740"/>
              <p:cNvSpPr>
                <a:spLocks noChangeArrowheads="1"/>
              </p:cNvSpPr>
              <p:nvPr/>
            </p:nvSpPr>
            <p:spPr bwMode="auto">
              <a:xfrm>
                <a:off x="3288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15" name="Rectangle 4741"/>
              <p:cNvSpPr>
                <a:spLocks noChangeArrowheads="1"/>
              </p:cNvSpPr>
              <p:nvPr/>
            </p:nvSpPr>
            <p:spPr bwMode="auto">
              <a:xfrm>
                <a:off x="3306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16" name="Rectangle 4742"/>
              <p:cNvSpPr>
                <a:spLocks noChangeArrowheads="1"/>
              </p:cNvSpPr>
              <p:nvPr/>
            </p:nvSpPr>
            <p:spPr bwMode="auto">
              <a:xfrm>
                <a:off x="3288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17" name="Rectangle 4743"/>
              <p:cNvSpPr>
                <a:spLocks noChangeArrowheads="1"/>
              </p:cNvSpPr>
              <p:nvPr/>
            </p:nvSpPr>
            <p:spPr bwMode="auto">
              <a:xfrm>
                <a:off x="3297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18" name="Rectangle 4744"/>
              <p:cNvSpPr>
                <a:spLocks noChangeArrowheads="1"/>
              </p:cNvSpPr>
              <p:nvPr/>
            </p:nvSpPr>
            <p:spPr bwMode="auto">
              <a:xfrm>
                <a:off x="3306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19" name="Rectangle 4745"/>
              <p:cNvSpPr>
                <a:spLocks noChangeArrowheads="1"/>
              </p:cNvSpPr>
              <p:nvPr/>
            </p:nvSpPr>
            <p:spPr bwMode="auto">
              <a:xfrm>
                <a:off x="3288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20" name="Rectangle 4746"/>
              <p:cNvSpPr>
                <a:spLocks noChangeArrowheads="1"/>
              </p:cNvSpPr>
              <p:nvPr/>
            </p:nvSpPr>
            <p:spPr bwMode="auto">
              <a:xfrm>
                <a:off x="3297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21" name="Rectangle 4747"/>
              <p:cNvSpPr>
                <a:spLocks noChangeArrowheads="1"/>
              </p:cNvSpPr>
              <p:nvPr/>
            </p:nvSpPr>
            <p:spPr bwMode="auto">
              <a:xfrm>
                <a:off x="3306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22" name="Rectangle 4748"/>
              <p:cNvSpPr>
                <a:spLocks noChangeArrowheads="1"/>
              </p:cNvSpPr>
              <p:nvPr/>
            </p:nvSpPr>
            <p:spPr bwMode="auto">
              <a:xfrm>
                <a:off x="3291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23" name="Rectangle 4749"/>
              <p:cNvSpPr>
                <a:spLocks noChangeArrowheads="1"/>
              </p:cNvSpPr>
              <p:nvPr/>
            </p:nvSpPr>
            <p:spPr bwMode="auto">
              <a:xfrm>
                <a:off x="3294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24" name="Rectangle 4750"/>
              <p:cNvSpPr>
                <a:spLocks noChangeArrowheads="1"/>
              </p:cNvSpPr>
              <p:nvPr/>
            </p:nvSpPr>
            <p:spPr bwMode="auto">
              <a:xfrm>
                <a:off x="3300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25" name="Rectangle 4751"/>
              <p:cNvSpPr>
                <a:spLocks noChangeArrowheads="1"/>
              </p:cNvSpPr>
              <p:nvPr/>
            </p:nvSpPr>
            <p:spPr bwMode="auto">
              <a:xfrm>
                <a:off x="3303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26" name="Rectangle 4752"/>
              <p:cNvSpPr>
                <a:spLocks noChangeArrowheads="1"/>
              </p:cNvSpPr>
              <p:nvPr/>
            </p:nvSpPr>
            <p:spPr bwMode="auto">
              <a:xfrm>
                <a:off x="3391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27" name="Rectangle 4753"/>
              <p:cNvSpPr>
                <a:spLocks noChangeArrowheads="1"/>
              </p:cNvSpPr>
              <p:nvPr/>
            </p:nvSpPr>
            <p:spPr bwMode="auto">
              <a:xfrm>
                <a:off x="3394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28" name="Rectangle 4754"/>
              <p:cNvSpPr>
                <a:spLocks noChangeArrowheads="1"/>
              </p:cNvSpPr>
              <p:nvPr/>
            </p:nvSpPr>
            <p:spPr bwMode="auto">
              <a:xfrm>
                <a:off x="3397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29" name="Rectangle 4755"/>
              <p:cNvSpPr>
                <a:spLocks noChangeArrowheads="1"/>
              </p:cNvSpPr>
              <p:nvPr/>
            </p:nvSpPr>
            <p:spPr bwMode="auto">
              <a:xfrm>
                <a:off x="3400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30" name="Rectangle 4756"/>
              <p:cNvSpPr>
                <a:spLocks noChangeArrowheads="1"/>
              </p:cNvSpPr>
              <p:nvPr/>
            </p:nvSpPr>
            <p:spPr bwMode="auto">
              <a:xfrm>
                <a:off x="3403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31" name="Rectangle 4757"/>
              <p:cNvSpPr>
                <a:spLocks noChangeArrowheads="1"/>
              </p:cNvSpPr>
              <p:nvPr/>
            </p:nvSpPr>
            <p:spPr bwMode="auto">
              <a:xfrm>
                <a:off x="3406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32" name="Rectangle 4758"/>
              <p:cNvSpPr>
                <a:spLocks noChangeArrowheads="1"/>
              </p:cNvSpPr>
              <p:nvPr/>
            </p:nvSpPr>
            <p:spPr bwMode="auto">
              <a:xfrm>
                <a:off x="3409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33" name="Rectangle 4759"/>
              <p:cNvSpPr>
                <a:spLocks noChangeArrowheads="1"/>
              </p:cNvSpPr>
              <p:nvPr/>
            </p:nvSpPr>
            <p:spPr bwMode="auto">
              <a:xfrm>
                <a:off x="3391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34" name="Rectangle 4760"/>
              <p:cNvSpPr>
                <a:spLocks noChangeArrowheads="1"/>
              </p:cNvSpPr>
              <p:nvPr/>
            </p:nvSpPr>
            <p:spPr bwMode="auto">
              <a:xfrm>
                <a:off x="3409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35" name="Rectangle 4761"/>
              <p:cNvSpPr>
                <a:spLocks noChangeArrowheads="1"/>
              </p:cNvSpPr>
              <p:nvPr/>
            </p:nvSpPr>
            <p:spPr bwMode="auto">
              <a:xfrm>
                <a:off x="3391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36" name="Rectangle 4762"/>
              <p:cNvSpPr>
                <a:spLocks noChangeArrowheads="1"/>
              </p:cNvSpPr>
              <p:nvPr/>
            </p:nvSpPr>
            <p:spPr bwMode="auto">
              <a:xfrm>
                <a:off x="3409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37" name="Rectangle 4763"/>
              <p:cNvSpPr>
                <a:spLocks noChangeArrowheads="1"/>
              </p:cNvSpPr>
              <p:nvPr/>
            </p:nvSpPr>
            <p:spPr bwMode="auto">
              <a:xfrm>
                <a:off x="3394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38" name="Rectangle 4764"/>
              <p:cNvSpPr>
                <a:spLocks noChangeArrowheads="1"/>
              </p:cNvSpPr>
              <p:nvPr/>
            </p:nvSpPr>
            <p:spPr bwMode="auto">
              <a:xfrm>
                <a:off x="3406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39" name="Rectangle 4765"/>
              <p:cNvSpPr>
                <a:spLocks noChangeArrowheads="1"/>
              </p:cNvSpPr>
              <p:nvPr/>
            </p:nvSpPr>
            <p:spPr bwMode="auto">
              <a:xfrm>
                <a:off x="3397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40" name="Rectangle 4766"/>
              <p:cNvSpPr>
                <a:spLocks noChangeArrowheads="1"/>
              </p:cNvSpPr>
              <p:nvPr/>
            </p:nvSpPr>
            <p:spPr bwMode="auto">
              <a:xfrm>
                <a:off x="3400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41" name="Rectangle 4767"/>
              <p:cNvSpPr>
                <a:spLocks noChangeArrowheads="1"/>
              </p:cNvSpPr>
              <p:nvPr/>
            </p:nvSpPr>
            <p:spPr bwMode="auto">
              <a:xfrm>
                <a:off x="3403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42" name="Rectangle 4768"/>
              <p:cNvSpPr>
                <a:spLocks noChangeArrowheads="1"/>
              </p:cNvSpPr>
              <p:nvPr/>
            </p:nvSpPr>
            <p:spPr bwMode="auto">
              <a:xfrm>
                <a:off x="3397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43" name="Rectangle 4769"/>
              <p:cNvSpPr>
                <a:spLocks noChangeArrowheads="1"/>
              </p:cNvSpPr>
              <p:nvPr/>
            </p:nvSpPr>
            <p:spPr bwMode="auto">
              <a:xfrm>
                <a:off x="3409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44" name="Rectangle 4770"/>
              <p:cNvSpPr>
                <a:spLocks noChangeArrowheads="1"/>
              </p:cNvSpPr>
              <p:nvPr/>
            </p:nvSpPr>
            <p:spPr bwMode="auto">
              <a:xfrm>
                <a:off x="3400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45" name="Rectangle 4771"/>
              <p:cNvSpPr>
                <a:spLocks noChangeArrowheads="1"/>
              </p:cNvSpPr>
              <p:nvPr/>
            </p:nvSpPr>
            <p:spPr bwMode="auto">
              <a:xfrm>
                <a:off x="3406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46" name="Rectangle 4772"/>
              <p:cNvSpPr>
                <a:spLocks noChangeArrowheads="1"/>
              </p:cNvSpPr>
              <p:nvPr/>
            </p:nvSpPr>
            <p:spPr bwMode="auto">
              <a:xfrm>
                <a:off x="3403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47" name="Rectangle 4773"/>
              <p:cNvSpPr>
                <a:spLocks noChangeArrowheads="1"/>
              </p:cNvSpPr>
              <p:nvPr/>
            </p:nvSpPr>
            <p:spPr bwMode="auto">
              <a:xfrm>
                <a:off x="3400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48" name="Rectangle 4774"/>
              <p:cNvSpPr>
                <a:spLocks noChangeArrowheads="1"/>
              </p:cNvSpPr>
              <p:nvPr/>
            </p:nvSpPr>
            <p:spPr bwMode="auto">
              <a:xfrm>
                <a:off x="3406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49" name="Rectangle 4775"/>
              <p:cNvSpPr>
                <a:spLocks noChangeArrowheads="1"/>
              </p:cNvSpPr>
              <p:nvPr/>
            </p:nvSpPr>
            <p:spPr bwMode="auto">
              <a:xfrm>
                <a:off x="3397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50" name="Rectangle 4776"/>
              <p:cNvSpPr>
                <a:spLocks noChangeArrowheads="1"/>
              </p:cNvSpPr>
              <p:nvPr/>
            </p:nvSpPr>
            <p:spPr bwMode="auto">
              <a:xfrm>
                <a:off x="3409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51" name="Rectangle 4777"/>
              <p:cNvSpPr>
                <a:spLocks noChangeArrowheads="1"/>
              </p:cNvSpPr>
              <p:nvPr/>
            </p:nvSpPr>
            <p:spPr bwMode="auto">
              <a:xfrm>
                <a:off x="3397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52" name="Rectangle 4778"/>
              <p:cNvSpPr>
                <a:spLocks noChangeArrowheads="1"/>
              </p:cNvSpPr>
              <p:nvPr/>
            </p:nvSpPr>
            <p:spPr bwMode="auto">
              <a:xfrm>
                <a:off x="3400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53" name="Rectangle 4779"/>
              <p:cNvSpPr>
                <a:spLocks noChangeArrowheads="1"/>
              </p:cNvSpPr>
              <p:nvPr/>
            </p:nvSpPr>
            <p:spPr bwMode="auto">
              <a:xfrm>
                <a:off x="3403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54" name="Rectangle 4780"/>
              <p:cNvSpPr>
                <a:spLocks noChangeArrowheads="1"/>
              </p:cNvSpPr>
              <p:nvPr/>
            </p:nvSpPr>
            <p:spPr bwMode="auto">
              <a:xfrm>
                <a:off x="3406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55" name="Rectangle 4781"/>
              <p:cNvSpPr>
                <a:spLocks noChangeArrowheads="1"/>
              </p:cNvSpPr>
              <p:nvPr/>
            </p:nvSpPr>
            <p:spPr bwMode="auto">
              <a:xfrm>
                <a:off x="3409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56" name="Rectangle 4782"/>
              <p:cNvSpPr>
                <a:spLocks noChangeArrowheads="1"/>
              </p:cNvSpPr>
              <p:nvPr/>
            </p:nvSpPr>
            <p:spPr bwMode="auto">
              <a:xfrm>
                <a:off x="3412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57" name="Rectangle 4783"/>
              <p:cNvSpPr>
                <a:spLocks noChangeArrowheads="1"/>
              </p:cNvSpPr>
              <p:nvPr/>
            </p:nvSpPr>
            <p:spPr bwMode="auto">
              <a:xfrm>
                <a:off x="3415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58" name="Rectangle 4784"/>
              <p:cNvSpPr>
                <a:spLocks noChangeArrowheads="1"/>
              </p:cNvSpPr>
              <p:nvPr/>
            </p:nvSpPr>
            <p:spPr bwMode="auto">
              <a:xfrm>
                <a:off x="3397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59" name="Rectangle 4785"/>
              <p:cNvSpPr>
                <a:spLocks noChangeArrowheads="1"/>
              </p:cNvSpPr>
              <p:nvPr/>
            </p:nvSpPr>
            <p:spPr bwMode="auto">
              <a:xfrm>
                <a:off x="3409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60" name="Rectangle 4786"/>
              <p:cNvSpPr>
                <a:spLocks noChangeArrowheads="1"/>
              </p:cNvSpPr>
              <p:nvPr/>
            </p:nvSpPr>
            <p:spPr bwMode="auto">
              <a:xfrm>
                <a:off x="3397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61" name="Rectangle 4787"/>
              <p:cNvSpPr>
                <a:spLocks noChangeArrowheads="1"/>
              </p:cNvSpPr>
              <p:nvPr/>
            </p:nvSpPr>
            <p:spPr bwMode="auto">
              <a:xfrm>
                <a:off x="3409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62" name="Rectangle 4788"/>
              <p:cNvSpPr>
                <a:spLocks noChangeArrowheads="1"/>
              </p:cNvSpPr>
              <p:nvPr/>
            </p:nvSpPr>
            <p:spPr bwMode="auto">
              <a:xfrm>
                <a:off x="3400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63" name="Rectangle 4789"/>
              <p:cNvSpPr>
                <a:spLocks noChangeArrowheads="1"/>
              </p:cNvSpPr>
              <p:nvPr/>
            </p:nvSpPr>
            <p:spPr bwMode="auto">
              <a:xfrm>
                <a:off x="3403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64" name="Rectangle 4790"/>
              <p:cNvSpPr>
                <a:spLocks noChangeArrowheads="1"/>
              </p:cNvSpPr>
              <p:nvPr/>
            </p:nvSpPr>
            <p:spPr bwMode="auto">
              <a:xfrm>
                <a:off x="3406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65" name="Rectangle 4791"/>
              <p:cNvSpPr>
                <a:spLocks noChangeArrowheads="1"/>
              </p:cNvSpPr>
              <p:nvPr/>
            </p:nvSpPr>
            <p:spPr bwMode="auto">
              <a:xfrm>
                <a:off x="3406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66" name="Rectangle 4792"/>
              <p:cNvSpPr>
                <a:spLocks noChangeArrowheads="1"/>
              </p:cNvSpPr>
              <p:nvPr/>
            </p:nvSpPr>
            <p:spPr bwMode="auto">
              <a:xfrm>
                <a:off x="3409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67" name="Rectangle 4793"/>
              <p:cNvSpPr>
                <a:spLocks noChangeArrowheads="1"/>
              </p:cNvSpPr>
              <p:nvPr/>
            </p:nvSpPr>
            <p:spPr bwMode="auto">
              <a:xfrm>
                <a:off x="3397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68" name="Rectangle 4794"/>
              <p:cNvSpPr>
                <a:spLocks noChangeArrowheads="1"/>
              </p:cNvSpPr>
              <p:nvPr/>
            </p:nvSpPr>
            <p:spPr bwMode="auto">
              <a:xfrm>
                <a:off x="3403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69" name="Rectangle 4795"/>
              <p:cNvSpPr>
                <a:spLocks noChangeArrowheads="1"/>
              </p:cNvSpPr>
              <p:nvPr/>
            </p:nvSpPr>
            <p:spPr bwMode="auto">
              <a:xfrm>
                <a:off x="3409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70" name="Rectangle 4796"/>
              <p:cNvSpPr>
                <a:spLocks noChangeArrowheads="1"/>
              </p:cNvSpPr>
              <p:nvPr/>
            </p:nvSpPr>
            <p:spPr bwMode="auto">
              <a:xfrm>
                <a:off x="3397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71" name="Rectangle 4797"/>
              <p:cNvSpPr>
                <a:spLocks noChangeArrowheads="1"/>
              </p:cNvSpPr>
              <p:nvPr/>
            </p:nvSpPr>
            <p:spPr bwMode="auto">
              <a:xfrm>
                <a:off x="3403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72" name="Rectangle 4798"/>
              <p:cNvSpPr>
                <a:spLocks noChangeArrowheads="1"/>
              </p:cNvSpPr>
              <p:nvPr/>
            </p:nvSpPr>
            <p:spPr bwMode="auto">
              <a:xfrm>
                <a:off x="3409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73" name="Rectangle 4799"/>
              <p:cNvSpPr>
                <a:spLocks noChangeArrowheads="1"/>
              </p:cNvSpPr>
              <p:nvPr/>
            </p:nvSpPr>
            <p:spPr bwMode="auto">
              <a:xfrm>
                <a:off x="3397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74" name="Rectangle 4800"/>
              <p:cNvSpPr>
                <a:spLocks noChangeArrowheads="1"/>
              </p:cNvSpPr>
              <p:nvPr/>
            </p:nvSpPr>
            <p:spPr bwMode="auto">
              <a:xfrm>
                <a:off x="3400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75" name="Rectangle 4801"/>
              <p:cNvSpPr>
                <a:spLocks noChangeArrowheads="1"/>
              </p:cNvSpPr>
              <p:nvPr/>
            </p:nvSpPr>
            <p:spPr bwMode="auto">
              <a:xfrm>
                <a:off x="3403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76" name="Rectangle 4802"/>
              <p:cNvSpPr>
                <a:spLocks noChangeArrowheads="1"/>
              </p:cNvSpPr>
              <p:nvPr/>
            </p:nvSpPr>
            <p:spPr bwMode="auto">
              <a:xfrm>
                <a:off x="3406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77" name="Rectangle 4803"/>
              <p:cNvSpPr>
                <a:spLocks noChangeArrowheads="1"/>
              </p:cNvSpPr>
              <p:nvPr/>
            </p:nvSpPr>
            <p:spPr bwMode="auto">
              <a:xfrm>
                <a:off x="3409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78" name="Rectangle 4804"/>
              <p:cNvSpPr>
                <a:spLocks noChangeArrowheads="1"/>
              </p:cNvSpPr>
              <p:nvPr/>
            </p:nvSpPr>
            <p:spPr bwMode="auto">
              <a:xfrm>
                <a:off x="3397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79" name="Rectangle 4805"/>
              <p:cNvSpPr>
                <a:spLocks noChangeArrowheads="1"/>
              </p:cNvSpPr>
              <p:nvPr/>
            </p:nvSpPr>
            <p:spPr bwMode="auto">
              <a:xfrm>
                <a:off x="3391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80" name="Rectangle 4806"/>
              <p:cNvSpPr>
                <a:spLocks noChangeArrowheads="1"/>
              </p:cNvSpPr>
              <p:nvPr/>
            </p:nvSpPr>
            <p:spPr bwMode="auto">
              <a:xfrm>
                <a:off x="3394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81" name="Rectangle 4807"/>
              <p:cNvSpPr>
                <a:spLocks noChangeArrowheads="1"/>
              </p:cNvSpPr>
              <p:nvPr/>
            </p:nvSpPr>
            <p:spPr bwMode="auto">
              <a:xfrm>
                <a:off x="3397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82" name="Rectangle 4808"/>
              <p:cNvSpPr>
                <a:spLocks noChangeArrowheads="1"/>
              </p:cNvSpPr>
              <p:nvPr/>
            </p:nvSpPr>
            <p:spPr bwMode="auto">
              <a:xfrm>
                <a:off x="3400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83" name="Rectangle 4809"/>
              <p:cNvSpPr>
                <a:spLocks noChangeArrowheads="1"/>
              </p:cNvSpPr>
              <p:nvPr/>
            </p:nvSpPr>
            <p:spPr bwMode="auto">
              <a:xfrm>
                <a:off x="3403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84" name="Rectangle 4810"/>
              <p:cNvSpPr>
                <a:spLocks noChangeArrowheads="1"/>
              </p:cNvSpPr>
              <p:nvPr/>
            </p:nvSpPr>
            <p:spPr bwMode="auto">
              <a:xfrm>
                <a:off x="3406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85" name="Rectangle 4811"/>
              <p:cNvSpPr>
                <a:spLocks noChangeArrowheads="1"/>
              </p:cNvSpPr>
              <p:nvPr/>
            </p:nvSpPr>
            <p:spPr bwMode="auto">
              <a:xfrm>
                <a:off x="3409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86" name="Rectangle 4812"/>
              <p:cNvSpPr>
                <a:spLocks noChangeArrowheads="1"/>
              </p:cNvSpPr>
              <p:nvPr/>
            </p:nvSpPr>
            <p:spPr bwMode="auto">
              <a:xfrm>
                <a:off x="3397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87" name="Rectangle 4813"/>
              <p:cNvSpPr>
                <a:spLocks noChangeArrowheads="1"/>
              </p:cNvSpPr>
              <p:nvPr/>
            </p:nvSpPr>
            <p:spPr bwMode="auto">
              <a:xfrm>
                <a:off x="3409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88" name="Rectangle 4814"/>
              <p:cNvSpPr>
                <a:spLocks noChangeArrowheads="1"/>
              </p:cNvSpPr>
              <p:nvPr/>
            </p:nvSpPr>
            <p:spPr bwMode="auto">
              <a:xfrm>
                <a:off x="3391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89" name="Rectangle 4815"/>
              <p:cNvSpPr>
                <a:spLocks noChangeArrowheads="1"/>
              </p:cNvSpPr>
              <p:nvPr/>
            </p:nvSpPr>
            <p:spPr bwMode="auto">
              <a:xfrm>
                <a:off x="3397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90" name="Rectangle 4816"/>
              <p:cNvSpPr>
                <a:spLocks noChangeArrowheads="1"/>
              </p:cNvSpPr>
              <p:nvPr/>
            </p:nvSpPr>
            <p:spPr bwMode="auto">
              <a:xfrm>
                <a:off x="3400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91" name="Rectangle 4817"/>
              <p:cNvSpPr>
                <a:spLocks noChangeArrowheads="1"/>
              </p:cNvSpPr>
              <p:nvPr/>
            </p:nvSpPr>
            <p:spPr bwMode="auto">
              <a:xfrm>
                <a:off x="3403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92" name="Rectangle 4818"/>
              <p:cNvSpPr>
                <a:spLocks noChangeArrowheads="1"/>
              </p:cNvSpPr>
              <p:nvPr/>
            </p:nvSpPr>
            <p:spPr bwMode="auto">
              <a:xfrm>
                <a:off x="3406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93" name="Rectangle 4819"/>
              <p:cNvSpPr>
                <a:spLocks noChangeArrowheads="1"/>
              </p:cNvSpPr>
              <p:nvPr/>
            </p:nvSpPr>
            <p:spPr bwMode="auto">
              <a:xfrm>
                <a:off x="3409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94" name="Rectangle 4820"/>
              <p:cNvSpPr>
                <a:spLocks noChangeArrowheads="1"/>
              </p:cNvSpPr>
              <p:nvPr/>
            </p:nvSpPr>
            <p:spPr bwMode="auto">
              <a:xfrm>
                <a:off x="3400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95" name="Rectangle 4821"/>
              <p:cNvSpPr>
                <a:spLocks noChangeArrowheads="1"/>
              </p:cNvSpPr>
              <p:nvPr/>
            </p:nvSpPr>
            <p:spPr bwMode="auto">
              <a:xfrm>
                <a:off x="3403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96" name="Rectangle 4822"/>
              <p:cNvSpPr>
                <a:spLocks noChangeArrowheads="1"/>
              </p:cNvSpPr>
              <p:nvPr/>
            </p:nvSpPr>
            <p:spPr bwMode="auto">
              <a:xfrm>
                <a:off x="3406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97" name="Rectangle 4823"/>
              <p:cNvSpPr>
                <a:spLocks noChangeArrowheads="1"/>
              </p:cNvSpPr>
              <p:nvPr/>
            </p:nvSpPr>
            <p:spPr bwMode="auto">
              <a:xfrm>
                <a:off x="3397" y="32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98" name="Rectangle 4824"/>
              <p:cNvSpPr>
                <a:spLocks noChangeArrowheads="1"/>
              </p:cNvSpPr>
              <p:nvPr/>
            </p:nvSpPr>
            <p:spPr bwMode="auto">
              <a:xfrm>
                <a:off x="3403" y="32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99" name="Rectangle 4825"/>
              <p:cNvSpPr>
                <a:spLocks noChangeArrowheads="1"/>
              </p:cNvSpPr>
              <p:nvPr/>
            </p:nvSpPr>
            <p:spPr bwMode="auto">
              <a:xfrm>
                <a:off x="3409" y="32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00" name="Rectangle 4826"/>
              <p:cNvSpPr>
                <a:spLocks noChangeArrowheads="1"/>
              </p:cNvSpPr>
              <p:nvPr/>
            </p:nvSpPr>
            <p:spPr bwMode="auto">
              <a:xfrm>
                <a:off x="3397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01" name="Rectangle 4827"/>
              <p:cNvSpPr>
                <a:spLocks noChangeArrowheads="1"/>
              </p:cNvSpPr>
              <p:nvPr/>
            </p:nvSpPr>
            <p:spPr bwMode="auto">
              <a:xfrm>
                <a:off x="3403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29" name="Group 5029"/>
            <p:cNvGrpSpPr>
              <a:grpSpLocks/>
            </p:cNvGrpSpPr>
            <p:nvPr/>
          </p:nvGrpSpPr>
          <p:grpSpPr bwMode="auto">
            <a:xfrm>
              <a:off x="3391" y="2890"/>
              <a:ext cx="24" cy="324"/>
              <a:chOff x="3391" y="2890"/>
              <a:chExt cx="24" cy="324"/>
            </a:xfrm>
          </p:grpSpPr>
          <p:sp>
            <p:nvSpPr>
              <p:cNvPr id="2002" name="Rectangle 4829"/>
              <p:cNvSpPr>
                <a:spLocks noChangeArrowheads="1"/>
              </p:cNvSpPr>
              <p:nvPr/>
            </p:nvSpPr>
            <p:spPr bwMode="auto">
              <a:xfrm>
                <a:off x="3409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03" name="Rectangle 4830"/>
              <p:cNvSpPr>
                <a:spLocks noChangeArrowheads="1"/>
              </p:cNvSpPr>
              <p:nvPr/>
            </p:nvSpPr>
            <p:spPr bwMode="auto">
              <a:xfrm>
                <a:off x="3400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04" name="Rectangle 4831"/>
              <p:cNvSpPr>
                <a:spLocks noChangeArrowheads="1"/>
              </p:cNvSpPr>
              <p:nvPr/>
            </p:nvSpPr>
            <p:spPr bwMode="auto">
              <a:xfrm>
                <a:off x="3403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05" name="Rectangle 4832"/>
              <p:cNvSpPr>
                <a:spLocks noChangeArrowheads="1"/>
              </p:cNvSpPr>
              <p:nvPr/>
            </p:nvSpPr>
            <p:spPr bwMode="auto">
              <a:xfrm>
                <a:off x="3409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06" name="Rectangle 4833"/>
              <p:cNvSpPr>
                <a:spLocks noChangeArrowheads="1"/>
              </p:cNvSpPr>
              <p:nvPr/>
            </p:nvSpPr>
            <p:spPr bwMode="auto">
              <a:xfrm>
                <a:off x="3397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07" name="Rectangle 4834"/>
              <p:cNvSpPr>
                <a:spLocks noChangeArrowheads="1"/>
              </p:cNvSpPr>
              <p:nvPr/>
            </p:nvSpPr>
            <p:spPr bwMode="auto">
              <a:xfrm>
                <a:off x="3400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08" name="Rectangle 4835"/>
              <p:cNvSpPr>
                <a:spLocks noChangeArrowheads="1"/>
              </p:cNvSpPr>
              <p:nvPr/>
            </p:nvSpPr>
            <p:spPr bwMode="auto">
              <a:xfrm>
                <a:off x="3403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09" name="Rectangle 4836"/>
              <p:cNvSpPr>
                <a:spLocks noChangeArrowheads="1"/>
              </p:cNvSpPr>
              <p:nvPr/>
            </p:nvSpPr>
            <p:spPr bwMode="auto">
              <a:xfrm>
                <a:off x="3406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10" name="Rectangle 4837"/>
              <p:cNvSpPr>
                <a:spLocks noChangeArrowheads="1"/>
              </p:cNvSpPr>
              <p:nvPr/>
            </p:nvSpPr>
            <p:spPr bwMode="auto">
              <a:xfrm>
                <a:off x="3409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11" name="Rectangle 4838"/>
              <p:cNvSpPr>
                <a:spLocks noChangeArrowheads="1"/>
              </p:cNvSpPr>
              <p:nvPr/>
            </p:nvSpPr>
            <p:spPr bwMode="auto">
              <a:xfrm>
                <a:off x="3397" y="31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12" name="Rectangle 4839"/>
              <p:cNvSpPr>
                <a:spLocks noChangeArrowheads="1"/>
              </p:cNvSpPr>
              <p:nvPr/>
            </p:nvSpPr>
            <p:spPr bwMode="auto">
              <a:xfrm>
                <a:off x="3397" y="31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13" name="Rectangle 4840"/>
              <p:cNvSpPr>
                <a:spLocks noChangeArrowheads="1"/>
              </p:cNvSpPr>
              <p:nvPr/>
            </p:nvSpPr>
            <p:spPr bwMode="auto">
              <a:xfrm>
                <a:off x="3400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14" name="Rectangle 4841"/>
              <p:cNvSpPr>
                <a:spLocks noChangeArrowheads="1"/>
              </p:cNvSpPr>
              <p:nvPr/>
            </p:nvSpPr>
            <p:spPr bwMode="auto">
              <a:xfrm>
                <a:off x="3403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15" name="Rectangle 4842"/>
              <p:cNvSpPr>
                <a:spLocks noChangeArrowheads="1"/>
              </p:cNvSpPr>
              <p:nvPr/>
            </p:nvSpPr>
            <p:spPr bwMode="auto">
              <a:xfrm>
                <a:off x="3406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16" name="Rectangle 4843"/>
              <p:cNvSpPr>
                <a:spLocks noChangeArrowheads="1"/>
              </p:cNvSpPr>
              <p:nvPr/>
            </p:nvSpPr>
            <p:spPr bwMode="auto">
              <a:xfrm>
                <a:off x="3409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17" name="Rectangle 4844"/>
              <p:cNvSpPr>
                <a:spLocks noChangeArrowheads="1"/>
              </p:cNvSpPr>
              <p:nvPr/>
            </p:nvSpPr>
            <p:spPr bwMode="auto">
              <a:xfrm>
                <a:off x="3397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18" name="Rectangle 4845"/>
              <p:cNvSpPr>
                <a:spLocks noChangeArrowheads="1"/>
              </p:cNvSpPr>
              <p:nvPr/>
            </p:nvSpPr>
            <p:spPr bwMode="auto">
              <a:xfrm>
                <a:off x="3391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19" name="Rectangle 4846"/>
              <p:cNvSpPr>
                <a:spLocks noChangeArrowheads="1"/>
              </p:cNvSpPr>
              <p:nvPr/>
            </p:nvSpPr>
            <p:spPr bwMode="auto">
              <a:xfrm>
                <a:off x="3394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20" name="Rectangle 4847"/>
              <p:cNvSpPr>
                <a:spLocks noChangeArrowheads="1"/>
              </p:cNvSpPr>
              <p:nvPr/>
            </p:nvSpPr>
            <p:spPr bwMode="auto">
              <a:xfrm>
                <a:off x="3397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21" name="Rectangle 4848"/>
              <p:cNvSpPr>
                <a:spLocks noChangeArrowheads="1"/>
              </p:cNvSpPr>
              <p:nvPr/>
            </p:nvSpPr>
            <p:spPr bwMode="auto">
              <a:xfrm>
                <a:off x="3400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22" name="Rectangle 4849"/>
              <p:cNvSpPr>
                <a:spLocks noChangeArrowheads="1"/>
              </p:cNvSpPr>
              <p:nvPr/>
            </p:nvSpPr>
            <p:spPr bwMode="auto">
              <a:xfrm>
                <a:off x="3403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23" name="Rectangle 4850"/>
              <p:cNvSpPr>
                <a:spLocks noChangeArrowheads="1"/>
              </p:cNvSpPr>
              <p:nvPr/>
            </p:nvSpPr>
            <p:spPr bwMode="auto">
              <a:xfrm>
                <a:off x="3406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24" name="Rectangle 4851"/>
              <p:cNvSpPr>
                <a:spLocks noChangeArrowheads="1"/>
              </p:cNvSpPr>
              <p:nvPr/>
            </p:nvSpPr>
            <p:spPr bwMode="auto">
              <a:xfrm>
                <a:off x="3409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25" name="Rectangle 4852"/>
              <p:cNvSpPr>
                <a:spLocks noChangeArrowheads="1"/>
              </p:cNvSpPr>
              <p:nvPr/>
            </p:nvSpPr>
            <p:spPr bwMode="auto">
              <a:xfrm>
                <a:off x="3397" y="3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26" name="Rectangle 4853"/>
              <p:cNvSpPr>
                <a:spLocks noChangeArrowheads="1"/>
              </p:cNvSpPr>
              <p:nvPr/>
            </p:nvSpPr>
            <p:spPr bwMode="auto">
              <a:xfrm>
                <a:off x="3409" y="3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27" name="Rectangle 4854"/>
              <p:cNvSpPr>
                <a:spLocks noChangeArrowheads="1"/>
              </p:cNvSpPr>
              <p:nvPr/>
            </p:nvSpPr>
            <p:spPr bwMode="auto">
              <a:xfrm>
                <a:off x="3409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28" name="Rectangle 4855"/>
              <p:cNvSpPr>
                <a:spLocks noChangeArrowheads="1"/>
              </p:cNvSpPr>
              <p:nvPr/>
            </p:nvSpPr>
            <p:spPr bwMode="auto">
              <a:xfrm>
                <a:off x="3412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29" name="Rectangle 4856"/>
              <p:cNvSpPr>
                <a:spLocks noChangeArrowheads="1"/>
              </p:cNvSpPr>
              <p:nvPr/>
            </p:nvSpPr>
            <p:spPr bwMode="auto">
              <a:xfrm>
                <a:off x="3391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30" name="Rectangle 4857"/>
              <p:cNvSpPr>
                <a:spLocks noChangeArrowheads="1"/>
              </p:cNvSpPr>
              <p:nvPr/>
            </p:nvSpPr>
            <p:spPr bwMode="auto">
              <a:xfrm>
                <a:off x="3397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31" name="Rectangle 4858"/>
              <p:cNvSpPr>
                <a:spLocks noChangeArrowheads="1"/>
              </p:cNvSpPr>
              <p:nvPr/>
            </p:nvSpPr>
            <p:spPr bwMode="auto">
              <a:xfrm>
                <a:off x="3400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32" name="Rectangle 4859"/>
              <p:cNvSpPr>
                <a:spLocks noChangeArrowheads="1"/>
              </p:cNvSpPr>
              <p:nvPr/>
            </p:nvSpPr>
            <p:spPr bwMode="auto">
              <a:xfrm>
                <a:off x="3403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33" name="Rectangle 4860"/>
              <p:cNvSpPr>
                <a:spLocks noChangeArrowheads="1"/>
              </p:cNvSpPr>
              <p:nvPr/>
            </p:nvSpPr>
            <p:spPr bwMode="auto">
              <a:xfrm>
                <a:off x="3406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34" name="Rectangle 4861"/>
              <p:cNvSpPr>
                <a:spLocks noChangeArrowheads="1"/>
              </p:cNvSpPr>
              <p:nvPr/>
            </p:nvSpPr>
            <p:spPr bwMode="auto">
              <a:xfrm>
                <a:off x="3409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35" name="Rectangle 4862"/>
              <p:cNvSpPr>
                <a:spLocks noChangeArrowheads="1"/>
              </p:cNvSpPr>
              <p:nvPr/>
            </p:nvSpPr>
            <p:spPr bwMode="auto">
              <a:xfrm>
                <a:off x="3394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36" name="Rectangle 4863"/>
              <p:cNvSpPr>
                <a:spLocks noChangeArrowheads="1"/>
              </p:cNvSpPr>
              <p:nvPr/>
            </p:nvSpPr>
            <p:spPr bwMode="auto">
              <a:xfrm>
                <a:off x="3409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37" name="Rectangle 4864"/>
              <p:cNvSpPr>
                <a:spLocks noChangeArrowheads="1"/>
              </p:cNvSpPr>
              <p:nvPr/>
            </p:nvSpPr>
            <p:spPr bwMode="auto">
              <a:xfrm>
                <a:off x="3391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38" name="Rectangle 4865"/>
              <p:cNvSpPr>
                <a:spLocks noChangeArrowheads="1"/>
              </p:cNvSpPr>
              <p:nvPr/>
            </p:nvSpPr>
            <p:spPr bwMode="auto">
              <a:xfrm>
                <a:off x="3406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39" name="Rectangle 4866"/>
              <p:cNvSpPr>
                <a:spLocks noChangeArrowheads="1"/>
              </p:cNvSpPr>
              <p:nvPr/>
            </p:nvSpPr>
            <p:spPr bwMode="auto">
              <a:xfrm>
                <a:off x="3409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40" name="Rectangle 4867"/>
              <p:cNvSpPr>
                <a:spLocks noChangeArrowheads="1"/>
              </p:cNvSpPr>
              <p:nvPr/>
            </p:nvSpPr>
            <p:spPr bwMode="auto">
              <a:xfrm>
                <a:off x="3391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41" name="Rectangle 4868"/>
              <p:cNvSpPr>
                <a:spLocks noChangeArrowheads="1"/>
              </p:cNvSpPr>
              <p:nvPr/>
            </p:nvSpPr>
            <p:spPr bwMode="auto">
              <a:xfrm>
                <a:off x="3403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42" name="Rectangle 4869"/>
              <p:cNvSpPr>
                <a:spLocks noChangeArrowheads="1"/>
              </p:cNvSpPr>
              <p:nvPr/>
            </p:nvSpPr>
            <p:spPr bwMode="auto">
              <a:xfrm>
                <a:off x="3409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43" name="Rectangle 4870"/>
              <p:cNvSpPr>
                <a:spLocks noChangeArrowheads="1"/>
              </p:cNvSpPr>
              <p:nvPr/>
            </p:nvSpPr>
            <p:spPr bwMode="auto">
              <a:xfrm>
                <a:off x="3391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44" name="Rectangle 4871"/>
              <p:cNvSpPr>
                <a:spLocks noChangeArrowheads="1"/>
              </p:cNvSpPr>
              <p:nvPr/>
            </p:nvSpPr>
            <p:spPr bwMode="auto">
              <a:xfrm>
                <a:off x="3400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45" name="Rectangle 4872"/>
              <p:cNvSpPr>
                <a:spLocks noChangeArrowheads="1"/>
              </p:cNvSpPr>
              <p:nvPr/>
            </p:nvSpPr>
            <p:spPr bwMode="auto">
              <a:xfrm>
                <a:off x="3409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46" name="Rectangle 4873"/>
              <p:cNvSpPr>
                <a:spLocks noChangeArrowheads="1"/>
              </p:cNvSpPr>
              <p:nvPr/>
            </p:nvSpPr>
            <p:spPr bwMode="auto">
              <a:xfrm>
                <a:off x="3394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47" name="Rectangle 4874"/>
              <p:cNvSpPr>
                <a:spLocks noChangeArrowheads="1"/>
              </p:cNvSpPr>
              <p:nvPr/>
            </p:nvSpPr>
            <p:spPr bwMode="auto">
              <a:xfrm>
                <a:off x="3397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48" name="Rectangle 4875"/>
              <p:cNvSpPr>
                <a:spLocks noChangeArrowheads="1"/>
              </p:cNvSpPr>
              <p:nvPr/>
            </p:nvSpPr>
            <p:spPr bwMode="auto">
              <a:xfrm>
                <a:off x="3409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49" name="Rectangle 4876"/>
              <p:cNvSpPr>
                <a:spLocks noChangeArrowheads="1"/>
              </p:cNvSpPr>
              <p:nvPr/>
            </p:nvSpPr>
            <p:spPr bwMode="auto">
              <a:xfrm>
                <a:off x="3394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50" name="Rectangle 4877"/>
              <p:cNvSpPr>
                <a:spLocks noChangeArrowheads="1"/>
              </p:cNvSpPr>
              <p:nvPr/>
            </p:nvSpPr>
            <p:spPr bwMode="auto">
              <a:xfrm>
                <a:off x="3397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51" name="Rectangle 4878"/>
              <p:cNvSpPr>
                <a:spLocks noChangeArrowheads="1"/>
              </p:cNvSpPr>
              <p:nvPr/>
            </p:nvSpPr>
            <p:spPr bwMode="auto">
              <a:xfrm>
                <a:off x="3400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52" name="Rectangle 4879"/>
              <p:cNvSpPr>
                <a:spLocks noChangeArrowheads="1"/>
              </p:cNvSpPr>
              <p:nvPr/>
            </p:nvSpPr>
            <p:spPr bwMode="auto">
              <a:xfrm>
                <a:off x="3403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53" name="Rectangle 4880"/>
              <p:cNvSpPr>
                <a:spLocks noChangeArrowheads="1"/>
              </p:cNvSpPr>
              <p:nvPr/>
            </p:nvSpPr>
            <p:spPr bwMode="auto">
              <a:xfrm>
                <a:off x="3406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54" name="Rectangle 4881"/>
              <p:cNvSpPr>
                <a:spLocks noChangeArrowheads="1"/>
              </p:cNvSpPr>
              <p:nvPr/>
            </p:nvSpPr>
            <p:spPr bwMode="auto">
              <a:xfrm>
                <a:off x="3391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55" name="Rectangle 4882"/>
              <p:cNvSpPr>
                <a:spLocks noChangeArrowheads="1"/>
              </p:cNvSpPr>
              <p:nvPr/>
            </p:nvSpPr>
            <p:spPr bwMode="auto">
              <a:xfrm>
                <a:off x="3409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56" name="Rectangle 4883"/>
              <p:cNvSpPr>
                <a:spLocks noChangeArrowheads="1"/>
              </p:cNvSpPr>
              <p:nvPr/>
            </p:nvSpPr>
            <p:spPr bwMode="auto">
              <a:xfrm>
                <a:off x="3391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57" name="Rectangle 4884"/>
              <p:cNvSpPr>
                <a:spLocks noChangeArrowheads="1"/>
              </p:cNvSpPr>
              <p:nvPr/>
            </p:nvSpPr>
            <p:spPr bwMode="auto">
              <a:xfrm>
                <a:off x="3409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58" name="Rectangle 4885"/>
              <p:cNvSpPr>
                <a:spLocks noChangeArrowheads="1"/>
              </p:cNvSpPr>
              <p:nvPr/>
            </p:nvSpPr>
            <p:spPr bwMode="auto">
              <a:xfrm>
                <a:off x="3391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59" name="Rectangle 4886"/>
              <p:cNvSpPr>
                <a:spLocks noChangeArrowheads="1"/>
              </p:cNvSpPr>
              <p:nvPr/>
            </p:nvSpPr>
            <p:spPr bwMode="auto">
              <a:xfrm>
                <a:off x="3409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60" name="Rectangle 4887"/>
              <p:cNvSpPr>
                <a:spLocks noChangeArrowheads="1"/>
              </p:cNvSpPr>
              <p:nvPr/>
            </p:nvSpPr>
            <p:spPr bwMode="auto">
              <a:xfrm>
                <a:off x="3394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61" name="Rectangle 4888"/>
              <p:cNvSpPr>
                <a:spLocks noChangeArrowheads="1"/>
              </p:cNvSpPr>
              <p:nvPr/>
            </p:nvSpPr>
            <p:spPr bwMode="auto">
              <a:xfrm>
                <a:off x="3397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62" name="Rectangle 4889"/>
              <p:cNvSpPr>
                <a:spLocks noChangeArrowheads="1"/>
              </p:cNvSpPr>
              <p:nvPr/>
            </p:nvSpPr>
            <p:spPr bwMode="auto">
              <a:xfrm>
                <a:off x="3400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63" name="Rectangle 4890"/>
              <p:cNvSpPr>
                <a:spLocks noChangeArrowheads="1"/>
              </p:cNvSpPr>
              <p:nvPr/>
            </p:nvSpPr>
            <p:spPr bwMode="auto">
              <a:xfrm>
                <a:off x="3403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64" name="Rectangle 4891"/>
              <p:cNvSpPr>
                <a:spLocks noChangeArrowheads="1"/>
              </p:cNvSpPr>
              <p:nvPr/>
            </p:nvSpPr>
            <p:spPr bwMode="auto">
              <a:xfrm>
                <a:off x="3406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65" name="Rectangle 4892"/>
              <p:cNvSpPr>
                <a:spLocks noChangeArrowheads="1"/>
              </p:cNvSpPr>
              <p:nvPr/>
            </p:nvSpPr>
            <p:spPr bwMode="auto">
              <a:xfrm>
                <a:off x="3394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66" name="Rectangle 4893"/>
              <p:cNvSpPr>
                <a:spLocks noChangeArrowheads="1"/>
              </p:cNvSpPr>
              <p:nvPr/>
            </p:nvSpPr>
            <p:spPr bwMode="auto">
              <a:xfrm>
                <a:off x="3406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67" name="Rectangle 4894"/>
              <p:cNvSpPr>
                <a:spLocks noChangeArrowheads="1"/>
              </p:cNvSpPr>
              <p:nvPr/>
            </p:nvSpPr>
            <p:spPr bwMode="auto">
              <a:xfrm>
                <a:off x="3391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68" name="Rectangle 4895"/>
              <p:cNvSpPr>
                <a:spLocks noChangeArrowheads="1"/>
              </p:cNvSpPr>
              <p:nvPr/>
            </p:nvSpPr>
            <p:spPr bwMode="auto">
              <a:xfrm>
                <a:off x="3409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69" name="Rectangle 4896"/>
              <p:cNvSpPr>
                <a:spLocks noChangeArrowheads="1"/>
              </p:cNvSpPr>
              <p:nvPr/>
            </p:nvSpPr>
            <p:spPr bwMode="auto">
              <a:xfrm>
                <a:off x="3391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70" name="Rectangle 4897"/>
              <p:cNvSpPr>
                <a:spLocks noChangeArrowheads="1"/>
              </p:cNvSpPr>
              <p:nvPr/>
            </p:nvSpPr>
            <p:spPr bwMode="auto">
              <a:xfrm>
                <a:off x="3400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71" name="Rectangle 4898"/>
              <p:cNvSpPr>
                <a:spLocks noChangeArrowheads="1"/>
              </p:cNvSpPr>
              <p:nvPr/>
            </p:nvSpPr>
            <p:spPr bwMode="auto">
              <a:xfrm>
                <a:off x="3409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72" name="Rectangle 4899"/>
              <p:cNvSpPr>
                <a:spLocks noChangeArrowheads="1"/>
              </p:cNvSpPr>
              <p:nvPr/>
            </p:nvSpPr>
            <p:spPr bwMode="auto">
              <a:xfrm>
                <a:off x="3391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73" name="Rectangle 4900"/>
              <p:cNvSpPr>
                <a:spLocks noChangeArrowheads="1"/>
              </p:cNvSpPr>
              <p:nvPr/>
            </p:nvSpPr>
            <p:spPr bwMode="auto">
              <a:xfrm>
                <a:off x="3400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74" name="Rectangle 4901"/>
              <p:cNvSpPr>
                <a:spLocks noChangeArrowheads="1"/>
              </p:cNvSpPr>
              <p:nvPr/>
            </p:nvSpPr>
            <p:spPr bwMode="auto">
              <a:xfrm>
                <a:off x="3409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75" name="Rectangle 4902"/>
              <p:cNvSpPr>
                <a:spLocks noChangeArrowheads="1"/>
              </p:cNvSpPr>
              <p:nvPr/>
            </p:nvSpPr>
            <p:spPr bwMode="auto">
              <a:xfrm>
                <a:off x="3394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76" name="Rectangle 4903"/>
              <p:cNvSpPr>
                <a:spLocks noChangeArrowheads="1"/>
              </p:cNvSpPr>
              <p:nvPr/>
            </p:nvSpPr>
            <p:spPr bwMode="auto">
              <a:xfrm>
                <a:off x="3397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77" name="Rectangle 4904"/>
              <p:cNvSpPr>
                <a:spLocks noChangeArrowheads="1"/>
              </p:cNvSpPr>
              <p:nvPr/>
            </p:nvSpPr>
            <p:spPr bwMode="auto">
              <a:xfrm>
                <a:off x="3403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78" name="Rectangle 4905"/>
              <p:cNvSpPr>
                <a:spLocks noChangeArrowheads="1"/>
              </p:cNvSpPr>
              <p:nvPr/>
            </p:nvSpPr>
            <p:spPr bwMode="auto">
              <a:xfrm>
                <a:off x="3406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79" name="Rectangle 4906"/>
              <p:cNvSpPr>
                <a:spLocks noChangeArrowheads="1"/>
              </p:cNvSpPr>
              <p:nvPr/>
            </p:nvSpPr>
            <p:spPr bwMode="auto">
              <a:xfrm>
                <a:off x="3394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80" name="Rectangle 4907"/>
              <p:cNvSpPr>
                <a:spLocks noChangeArrowheads="1"/>
              </p:cNvSpPr>
              <p:nvPr/>
            </p:nvSpPr>
            <p:spPr bwMode="auto">
              <a:xfrm>
                <a:off x="3397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81" name="Rectangle 4908"/>
              <p:cNvSpPr>
                <a:spLocks noChangeArrowheads="1"/>
              </p:cNvSpPr>
              <p:nvPr/>
            </p:nvSpPr>
            <p:spPr bwMode="auto">
              <a:xfrm>
                <a:off x="3403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82" name="Rectangle 4909"/>
              <p:cNvSpPr>
                <a:spLocks noChangeArrowheads="1"/>
              </p:cNvSpPr>
              <p:nvPr/>
            </p:nvSpPr>
            <p:spPr bwMode="auto">
              <a:xfrm>
                <a:off x="3406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83" name="Rectangle 4910"/>
              <p:cNvSpPr>
                <a:spLocks noChangeArrowheads="1"/>
              </p:cNvSpPr>
              <p:nvPr/>
            </p:nvSpPr>
            <p:spPr bwMode="auto">
              <a:xfrm>
                <a:off x="3391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84" name="Rectangle 4911"/>
              <p:cNvSpPr>
                <a:spLocks noChangeArrowheads="1"/>
              </p:cNvSpPr>
              <p:nvPr/>
            </p:nvSpPr>
            <p:spPr bwMode="auto">
              <a:xfrm>
                <a:off x="3400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85" name="Rectangle 4912"/>
              <p:cNvSpPr>
                <a:spLocks noChangeArrowheads="1"/>
              </p:cNvSpPr>
              <p:nvPr/>
            </p:nvSpPr>
            <p:spPr bwMode="auto">
              <a:xfrm>
                <a:off x="3409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86" name="Rectangle 4913"/>
              <p:cNvSpPr>
                <a:spLocks noChangeArrowheads="1"/>
              </p:cNvSpPr>
              <p:nvPr/>
            </p:nvSpPr>
            <p:spPr bwMode="auto">
              <a:xfrm>
                <a:off x="3391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87" name="Rectangle 4914"/>
              <p:cNvSpPr>
                <a:spLocks noChangeArrowheads="1"/>
              </p:cNvSpPr>
              <p:nvPr/>
            </p:nvSpPr>
            <p:spPr bwMode="auto">
              <a:xfrm>
                <a:off x="3400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88" name="Rectangle 4915"/>
              <p:cNvSpPr>
                <a:spLocks noChangeArrowheads="1"/>
              </p:cNvSpPr>
              <p:nvPr/>
            </p:nvSpPr>
            <p:spPr bwMode="auto">
              <a:xfrm>
                <a:off x="3409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89" name="Rectangle 4916"/>
              <p:cNvSpPr>
                <a:spLocks noChangeArrowheads="1"/>
              </p:cNvSpPr>
              <p:nvPr/>
            </p:nvSpPr>
            <p:spPr bwMode="auto">
              <a:xfrm>
                <a:off x="3391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90" name="Rectangle 4917"/>
              <p:cNvSpPr>
                <a:spLocks noChangeArrowheads="1"/>
              </p:cNvSpPr>
              <p:nvPr/>
            </p:nvSpPr>
            <p:spPr bwMode="auto">
              <a:xfrm>
                <a:off x="3400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91" name="Rectangle 4918"/>
              <p:cNvSpPr>
                <a:spLocks noChangeArrowheads="1"/>
              </p:cNvSpPr>
              <p:nvPr/>
            </p:nvSpPr>
            <p:spPr bwMode="auto">
              <a:xfrm>
                <a:off x="3409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92" name="Rectangle 4919"/>
              <p:cNvSpPr>
                <a:spLocks noChangeArrowheads="1"/>
              </p:cNvSpPr>
              <p:nvPr/>
            </p:nvSpPr>
            <p:spPr bwMode="auto">
              <a:xfrm>
                <a:off x="3394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93" name="Rectangle 4920"/>
              <p:cNvSpPr>
                <a:spLocks noChangeArrowheads="1"/>
              </p:cNvSpPr>
              <p:nvPr/>
            </p:nvSpPr>
            <p:spPr bwMode="auto">
              <a:xfrm>
                <a:off x="3397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94" name="Rectangle 4921"/>
              <p:cNvSpPr>
                <a:spLocks noChangeArrowheads="1"/>
              </p:cNvSpPr>
              <p:nvPr/>
            </p:nvSpPr>
            <p:spPr bwMode="auto">
              <a:xfrm>
                <a:off x="3403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95" name="Rectangle 4922"/>
              <p:cNvSpPr>
                <a:spLocks noChangeArrowheads="1"/>
              </p:cNvSpPr>
              <p:nvPr/>
            </p:nvSpPr>
            <p:spPr bwMode="auto">
              <a:xfrm>
                <a:off x="3406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96" name="Rectangle 4923"/>
              <p:cNvSpPr>
                <a:spLocks noChangeArrowheads="1"/>
              </p:cNvSpPr>
              <p:nvPr/>
            </p:nvSpPr>
            <p:spPr bwMode="auto">
              <a:xfrm>
                <a:off x="3409" y="30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97" name="Rectangle 4924"/>
              <p:cNvSpPr>
                <a:spLocks noChangeArrowheads="1"/>
              </p:cNvSpPr>
              <p:nvPr/>
            </p:nvSpPr>
            <p:spPr bwMode="auto">
              <a:xfrm>
                <a:off x="3400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98" name="Rectangle 4925"/>
              <p:cNvSpPr>
                <a:spLocks noChangeArrowheads="1"/>
              </p:cNvSpPr>
              <p:nvPr/>
            </p:nvSpPr>
            <p:spPr bwMode="auto">
              <a:xfrm>
                <a:off x="3403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99" name="Rectangle 4926"/>
              <p:cNvSpPr>
                <a:spLocks noChangeArrowheads="1"/>
              </p:cNvSpPr>
              <p:nvPr/>
            </p:nvSpPr>
            <p:spPr bwMode="auto">
              <a:xfrm>
                <a:off x="3406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00" name="Rectangle 4927"/>
              <p:cNvSpPr>
                <a:spLocks noChangeArrowheads="1"/>
              </p:cNvSpPr>
              <p:nvPr/>
            </p:nvSpPr>
            <p:spPr bwMode="auto">
              <a:xfrm>
                <a:off x="3394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01" name="Rectangle 4928"/>
              <p:cNvSpPr>
                <a:spLocks noChangeArrowheads="1"/>
              </p:cNvSpPr>
              <p:nvPr/>
            </p:nvSpPr>
            <p:spPr bwMode="auto">
              <a:xfrm>
                <a:off x="3397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02" name="Rectangle 4929"/>
              <p:cNvSpPr>
                <a:spLocks noChangeArrowheads="1"/>
              </p:cNvSpPr>
              <p:nvPr/>
            </p:nvSpPr>
            <p:spPr bwMode="auto">
              <a:xfrm>
                <a:off x="3403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03" name="Rectangle 4930"/>
              <p:cNvSpPr>
                <a:spLocks noChangeArrowheads="1"/>
              </p:cNvSpPr>
              <p:nvPr/>
            </p:nvSpPr>
            <p:spPr bwMode="auto">
              <a:xfrm>
                <a:off x="3391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04" name="Rectangle 4931"/>
              <p:cNvSpPr>
                <a:spLocks noChangeArrowheads="1"/>
              </p:cNvSpPr>
              <p:nvPr/>
            </p:nvSpPr>
            <p:spPr bwMode="auto">
              <a:xfrm>
                <a:off x="3403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05" name="Rectangle 4932"/>
              <p:cNvSpPr>
                <a:spLocks noChangeArrowheads="1"/>
              </p:cNvSpPr>
              <p:nvPr/>
            </p:nvSpPr>
            <p:spPr bwMode="auto">
              <a:xfrm>
                <a:off x="3394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06" name="Rectangle 4933"/>
              <p:cNvSpPr>
                <a:spLocks noChangeArrowheads="1"/>
              </p:cNvSpPr>
              <p:nvPr/>
            </p:nvSpPr>
            <p:spPr bwMode="auto">
              <a:xfrm>
                <a:off x="3397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07" name="Rectangle 4934"/>
              <p:cNvSpPr>
                <a:spLocks noChangeArrowheads="1"/>
              </p:cNvSpPr>
              <p:nvPr/>
            </p:nvSpPr>
            <p:spPr bwMode="auto">
              <a:xfrm>
                <a:off x="3403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08" name="Rectangle 4935"/>
              <p:cNvSpPr>
                <a:spLocks noChangeArrowheads="1"/>
              </p:cNvSpPr>
              <p:nvPr/>
            </p:nvSpPr>
            <p:spPr bwMode="auto">
              <a:xfrm>
                <a:off x="3400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09" name="Rectangle 4936"/>
              <p:cNvSpPr>
                <a:spLocks noChangeArrowheads="1"/>
              </p:cNvSpPr>
              <p:nvPr/>
            </p:nvSpPr>
            <p:spPr bwMode="auto">
              <a:xfrm>
                <a:off x="3403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10" name="Rectangle 4937"/>
              <p:cNvSpPr>
                <a:spLocks noChangeArrowheads="1"/>
              </p:cNvSpPr>
              <p:nvPr/>
            </p:nvSpPr>
            <p:spPr bwMode="auto">
              <a:xfrm>
                <a:off x="3406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11" name="Rectangle 4938"/>
              <p:cNvSpPr>
                <a:spLocks noChangeArrowheads="1"/>
              </p:cNvSpPr>
              <p:nvPr/>
            </p:nvSpPr>
            <p:spPr bwMode="auto">
              <a:xfrm>
                <a:off x="3409" y="30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12" name="Rectangle 4939"/>
              <p:cNvSpPr>
                <a:spLocks noChangeArrowheads="1"/>
              </p:cNvSpPr>
              <p:nvPr/>
            </p:nvSpPr>
            <p:spPr bwMode="auto">
              <a:xfrm>
                <a:off x="3409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13" name="Rectangle 4940"/>
              <p:cNvSpPr>
                <a:spLocks noChangeArrowheads="1"/>
              </p:cNvSpPr>
              <p:nvPr/>
            </p:nvSpPr>
            <p:spPr bwMode="auto">
              <a:xfrm>
                <a:off x="3412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14" name="Rectangle 4941"/>
              <p:cNvSpPr>
                <a:spLocks noChangeArrowheads="1"/>
              </p:cNvSpPr>
              <p:nvPr/>
            </p:nvSpPr>
            <p:spPr bwMode="auto">
              <a:xfrm>
                <a:off x="3397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15" name="Rectangle 4942"/>
              <p:cNvSpPr>
                <a:spLocks noChangeArrowheads="1"/>
              </p:cNvSpPr>
              <p:nvPr/>
            </p:nvSpPr>
            <p:spPr bwMode="auto">
              <a:xfrm>
                <a:off x="3391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16" name="Rectangle 4943"/>
              <p:cNvSpPr>
                <a:spLocks noChangeArrowheads="1"/>
              </p:cNvSpPr>
              <p:nvPr/>
            </p:nvSpPr>
            <p:spPr bwMode="auto">
              <a:xfrm>
                <a:off x="3394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17" name="Rectangle 4944"/>
              <p:cNvSpPr>
                <a:spLocks noChangeArrowheads="1"/>
              </p:cNvSpPr>
              <p:nvPr/>
            </p:nvSpPr>
            <p:spPr bwMode="auto">
              <a:xfrm>
                <a:off x="3397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18" name="Rectangle 4945"/>
              <p:cNvSpPr>
                <a:spLocks noChangeArrowheads="1"/>
              </p:cNvSpPr>
              <p:nvPr/>
            </p:nvSpPr>
            <p:spPr bwMode="auto">
              <a:xfrm>
                <a:off x="3400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19" name="Rectangle 4946"/>
              <p:cNvSpPr>
                <a:spLocks noChangeArrowheads="1"/>
              </p:cNvSpPr>
              <p:nvPr/>
            </p:nvSpPr>
            <p:spPr bwMode="auto">
              <a:xfrm>
                <a:off x="3403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20" name="Rectangle 4947"/>
              <p:cNvSpPr>
                <a:spLocks noChangeArrowheads="1"/>
              </p:cNvSpPr>
              <p:nvPr/>
            </p:nvSpPr>
            <p:spPr bwMode="auto">
              <a:xfrm>
                <a:off x="3406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21" name="Rectangle 4948"/>
              <p:cNvSpPr>
                <a:spLocks noChangeArrowheads="1"/>
              </p:cNvSpPr>
              <p:nvPr/>
            </p:nvSpPr>
            <p:spPr bwMode="auto">
              <a:xfrm>
                <a:off x="3409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22" name="Rectangle 4949"/>
              <p:cNvSpPr>
                <a:spLocks noChangeArrowheads="1"/>
              </p:cNvSpPr>
              <p:nvPr/>
            </p:nvSpPr>
            <p:spPr bwMode="auto">
              <a:xfrm>
                <a:off x="3397" y="3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23" name="Rectangle 4950"/>
              <p:cNvSpPr>
                <a:spLocks noChangeArrowheads="1"/>
              </p:cNvSpPr>
              <p:nvPr/>
            </p:nvSpPr>
            <p:spPr bwMode="auto">
              <a:xfrm>
                <a:off x="3409" y="3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24" name="Rectangle 4951"/>
              <p:cNvSpPr>
                <a:spLocks noChangeArrowheads="1"/>
              </p:cNvSpPr>
              <p:nvPr/>
            </p:nvSpPr>
            <p:spPr bwMode="auto">
              <a:xfrm>
                <a:off x="3397" y="2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25" name="Rectangle 4952"/>
              <p:cNvSpPr>
                <a:spLocks noChangeArrowheads="1"/>
              </p:cNvSpPr>
              <p:nvPr/>
            </p:nvSpPr>
            <p:spPr bwMode="auto">
              <a:xfrm>
                <a:off x="3409" y="2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26" name="Rectangle 4953"/>
              <p:cNvSpPr>
                <a:spLocks noChangeArrowheads="1"/>
              </p:cNvSpPr>
              <p:nvPr/>
            </p:nvSpPr>
            <p:spPr bwMode="auto">
              <a:xfrm>
                <a:off x="3400" y="2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27" name="Rectangle 4954"/>
              <p:cNvSpPr>
                <a:spLocks noChangeArrowheads="1"/>
              </p:cNvSpPr>
              <p:nvPr/>
            </p:nvSpPr>
            <p:spPr bwMode="auto">
              <a:xfrm>
                <a:off x="3406" y="2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28" name="Rectangle 4955"/>
              <p:cNvSpPr>
                <a:spLocks noChangeArrowheads="1"/>
              </p:cNvSpPr>
              <p:nvPr/>
            </p:nvSpPr>
            <p:spPr bwMode="auto">
              <a:xfrm>
                <a:off x="3403" y="29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29" name="Rectangle 4956"/>
              <p:cNvSpPr>
                <a:spLocks noChangeArrowheads="1"/>
              </p:cNvSpPr>
              <p:nvPr/>
            </p:nvSpPr>
            <p:spPr bwMode="auto">
              <a:xfrm>
                <a:off x="3400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30" name="Rectangle 4957"/>
              <p:cNvSpPr>
                <a:spLocks noChangeArrowheads="1"/>
              </p:cNvSpPr>
              <p:nvPr/>
            </p:nvSpPr>
            <p:spPr bwMode="auto">
              <a:xfrm>
                <a:off x="3406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31" name="Rectangle 4958"/>
              <p:cNvSpPr>
                <a:spLocks noChangeArrowheads="1"/>
              </p:cNvSpPr>
              <p:nvPr/>
            </p:nvSpPr>
            <p:spPr bwMode="auto">
              <a:xfrm>
                <a:off x="3397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32" name="Rectangle 4959"/>
              <p:cNvSpPr>
                <a:spLocks noChangeArrowheads="1"/>
              </p:cNvSpPr>
              <p:nvPr/>
            </p:nvSpPr>
            <p:spPr bwMode="auto">
              <a:xfrm>
                <a:off x="3409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33" name="Rectangle 4960"/>
              <p:cNvSpPr>
                <a:spLocks noChangeArrowheads="1"/>
              </p:cNvSpPr>
              <p:nvPr/>
            </p:nvSpPr>
            <p:spPr bwMode="auto">
              <a:xfrm>
                <a:off x="3391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34" name="Rectangle 4961"/>
              <p:cNvSpPr>
                <a:spLocks noChangeArrowheads="1"/>
              </p:cNvSpPr>
              <p:nvPr/>
            </p:nvSpPr>
            <p:spPr bwMode="auto">
              <a:xfrm>
                <a:off x="3394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35" name="Rectangle 4962"/>
              <p:cNvSpPr>
                <a:spLocks noChangeArrowheads="1"/>
              </p:cNvSpPr>
              <p:nvPr/>
            </p:nvSpPr>
            <p:spPr bwMode="auto">
              <a:xfrm>
                <a:off x="3397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36" name="Rectangle 4963"/>
              <p:cNvSpPr>
                <a:spLocks noChangeArrowheads="1"/>
              </p:cNvSpPr>
              <p:nvPr/>
            </p:nvSpPr>
            <p:spPr bwMode="auto">
              <a:xfrm>
                <a:off x="3400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37" name="Rectangle 4964"/>
              <p:cNvSpPr>
                <a:spLocks noChangeArrowheads="1"/>
              </p:cNvSpPr>
              <p:nvPr/>
            </p:nvSpPr>
            <p:spPr bwMode="auto">
              <a:xfrm>
                <a:off x="3403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38" name="Rectangle 4965"/>
              <p:cNvSpPr>
                <a:spLocks noChangeArrowheads="1"/>
              </p:cNvSpPr>
              <p:nvPr/>
            </p:nvSpPr>
            <p:spPr bwMode="auto">
              <a:xfrm>
                <a:off x="3406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39" name="Rectangle 4966"/>
              <p:cNvSpPr>
                <a:spLocks noChangeArrowheads="1"/>
              </p:cNvSpPr>
              <p:nvPr/>
            </p:nvSpPr>
            <p:spPr bwMode="auto">
              <a:xfrm>
                <a:off x="3409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40" name="Rectangle 4967"/>
              <p:cNvSpPr>
                <a:spLocks noChangeArrowheads="1"/>
              </p:cNvSpPr>
              <p:nvPr/>
            </p:nvSpPr>
            <p:spPr bwMode="auto">
              <a:xfrm>
                <a:off x="3391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41" name="Rectangle 4968"/>
              <p:cNvSpPr>
                <a:spLocks noChangeArrowheads="1"/>
              </p:cNvSpPr>
              <p:nvPr/>
            </p:nvSpPr>
            <p:spPr bwMode="auto">
              <a:xfrm>
                <a:off x="3409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42" name="Rectangle 4969"/>
              <p:cNvSpPr>
                <a:spLocks noChangeArrowheads="1"/>
              </p:cNvSpPr>
              <p:nvPr/>
            </p:nvSpPr>
            <p:spPr bwMode="auto">
              <a:xfrm>
                <a:off x="3391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43" name="Rectangle 4970"/>
              <p:cNvSpPr>
                <a:spLocks noChangeArrowheads="1"/>
              </p:cNvSpPr>
              <p:nvPr/>
            </p:nvSpPr>
            <p:spPr bwMode="auto">
              <a:xfrm>
                <a:off x="3409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44" name="Rectangle 4971"/>
              <p:cNvSpPr>
                <a:spLocks noChangeArrowheads="1"/>
              </p:cNvSpPr>
              <p:nvPr/>
            </p:nvSpPr>
            <p:spPr bwMode="auto">
              <a:xfrm>
                <a:off x="3394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45" name="Rectangle 4972"/>
              <p:cNvSpPr>
                <a:spLocks noChangeArrowheads="1"/>
              </p:cNvSpPr>
              <p:nvPr/>
            </p:nvSpPr>
            <p:spPr bwMode="auto">
              <a:xfrm>
                <a:off x="3406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46" name="Rectangle 4973"/>
              <p:cNvSpPr>
                <a:spLocks noChangeArrowheads="1"/>
              </p:cNvSpPr>
              <p:nvPr/>
            </p:nvSpPr>
            <p:spPr bwMode="auto">
              <a:xfrm>
                <a:off x="3397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47" name="Rectangle 4974"/>
              <p:cNvSpPr>
                <a:spLocks noChangeArrowheads="1"/>
              </p:cNvSpPr>
              <p:nvPr/>
            </p:nvSpPr>
            <p:spPr bwMode="auto">
              <a:xfrm>
                <a:off x="3400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48" name="Rectangle 4975"/>
              <p:cNvSpPr>
                <a:spLocks noChangeArrowheads="1"/>
              </p:cNvSpPr>
              <p:nvPr/>
            </p:nvSpPr>
            <p:spPr bwMode="auto">
              <a:xfrm>
                <a:off x="3403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49" name="Rectangle 4976"/>
              <p:cNvSpPr>
                <a:spLocks noChangeArrowheads="1"/>
              </p:cNvSpPr>
              <p:nvPr/>
            </p:nvSpPr>
            <p:spPr bwMode="auto">
              <a:xfrm>
                <a:off x="3391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50" name="Rectangle 4977"/>
              <p:cNvSpPr>
                <a:spLocks noChangeArrowheads="1"/>
              </p:cNvSpPr>
              <p:nvPr/>
            </p:nvSpPr>
            <p:spPr bwMode="auto">
              <a:xfrm>
                <a:off x="3394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51" name="Rectangle 4978"/>
              <p:cNvSpPr>
                <a:spLocks noChangeArrowheads="1"/>
              </p:cNvSpPr>
              <p:nvPr/>
            </p:nvSpPr>
            <p:spPr bwMode="auto">
              <a:xfrm>
                <a:off x="3397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52" name="Rectangle 4979"/>
              <p:cNvSpPr>
                <a:spLocks noChangeArrowheads="1"/>
              </p:cNvSpPr>
              <p:nvPr/>
            </p:nvSpPr>
            <p:spPr bwMode="auto">
              <a:xfrm>
                <a:off x="3400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53" name="Rectangle 4980"/>
              <p:cNvSpPr>
                <a:spLocks noChangeArrowheads="1"/>
              </p:cNvSpPr>
              <p:nvPr/>
            </p:nvSpPr>
            <p:spPr bwMode="auto">
              <a:xfrm>
                <a:off x="3403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54" name="Rectangle 4981"/>
              <p:cNvSpPr>
                <a:spLocks noChangeArrowheads="1"/>
              </p:cNvSpPr>
              <p:nvPr/>
            </p:nvSpPr>
            <p:spPr bwMode="auto">
              <a:xfrm>
                <a:off x="3406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55" name="Rectangle 4982"/>
              <p:cNvSpPr>
                <a:spLocks noChangeArrowheads="1"/>
              </p:cNvSpPr>
              <p:nvPr/>
            </p:nvSpPr>
            <p:spPr bwMode="auto">
              <a:xfrm>
                <a:off x="3409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56" name="Rectangle 4983"/>
              <p:cNvSpPr>
                <a:spLocks noChangeArrowheads="1"/>
              </p:cNvSpPr>
              <p:nvPr/>
            </p:nvSpPr>
            <p:spPr bwMode="auto">
              <a:xfrm>
                <a:off x="3394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57" name="Rectangle 4984"/>
              <p:cNvSpPr>
                <a:spLocks noChangeArrowheads="1"/>
              </p:cNvSpPr>
              <p:nvPr/>
            </p:nvSpPr>
            <p:spPr bwMode="auto">
              <a:xfrm>
                <a:off x="3397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58" name="Rectangle 4985"/>
              <p:cNvSpPr>
                <a:spLocks noChangeArrowheads="1"/>
              </p:cNvSpPr>
              <p:nvPr/>
            </p:nvSpPr>
            <p:spPr bwMode="auto">
              <a:xfrm>
                <a:off x="3400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59" name="Rectangle 4986"/>
              <p:cNvSpPr>
                <a:spLocks noChangeArrowheads="1"/>
              </p:cNvSpPr>
              <p:nvPr/>
            </p:nvSpPr>
            <p:spPr bwMode="auto">
              <a:xfrm>
                <a:off x="3403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60" name="Rectangle 4987"/>
              <p:cNvSpPr>
                <a:spLocks noChangeArrowheads="1"/>
              </p:cNvSpPr>
              <p:nvPr/>
            </p:nvSpPr>
            <p:spPr bwMode="auto">
              <a:xfrm>
                <a:off x="3406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61" name="Rectangle 4988"/>
              <p:cNvSpPr>
                <a:spLocks noChangeArrowheads="1"/>
              </p:cNvSpPr>
              <p:nvPr/>
            </p:nvSpPr>
            <p:spPr bwMode="auto">
              <a:xfrm>
                <a:off x="3409" y="29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62" name="Rectangle 4989"/>
              <p:cNvSpPr>
                <a:spLocks noChangeArrowheads="1"/>
              </p:cNvSpPr>
              <p:nvPr/>
            </p:nvSpPr>
            <p:spPr bwMode="auto">
              <a:xfrm>
                <a:off x="3400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63" name="Rectangle 4990"/>
              <p:cNvSpPr>
                <a:spLocks noChangeArrowheads="1"/>
              </p:cNvSpPr>
              <p:nvPr/>
            </p:nvSpPr>
            <p:spPr bwMode="auto">
              <a:xfrm>
                <a:off x="3403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64" name="Rectangle 4991"/>
              <p:cNvSpPr>
                <a:spLocks noChangeArrowheads="1"/>
              </p:cNvSpPr>
              <p:nvPr/>
            </p:nvSpPr>
            <p:spPr bwMode="auto">
              <a:xfrm>
                <a:off x="3406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65" name="Rectangle 4992"/>
              <p:cNvSpPr>
                <a:spLocks noChangeArrowheads="1"/>
              </p:cNvSpPr>
              <p:nvPr/>
            </p:nvSpPr>
            <p:spPr bwMode="auto">
              <a:xfrm>
                <a:off x="3394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66" name="Rectangle 4993"/>
              <p:cNvSpPr>
                <a:spLocks noChangeArrowheads="1"/>
              </p:cNvSpPr>
              <p:nvPr/>
            </p:nvSpPr>
            <p:spPr bwMode="auto">
              <a:xfrm>
                <a:off x="3397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67" name="Rectangle 4994"/>
              <p:cNvSpPr>
                <a:spLocks noChangeArrowheads="1"/>
              </p:cNvSpPr>
              <p:nvPr/>
            </p:nvSpPr>
            <p:spPr bwMode="auto">
              <a:xfrm>
                <a:off x="3391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68" name="Rectangle 4995"/>
              <p:cNvSpPr>
                <a:spLocks noChangeArrowheads="1"/>
              </p:cNvSpPr>
              <p:nvPr/>
            </p:nvSpPr>
            <p:spPr bwMode="auto">
              <a:xfrm>
                <a:off x="3394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69" name="Rectangle 4996"/>
              <p:cNvSpPr>
                <a:spLocks noChangeArrowheads="1"/>
              </p:cNvSpPr>
              <p:nvPr/>
            </p:nvSpPr>
            <p:spPr bwMode="auto">
              <a:xfrm>
                <a:off x="3397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70" name="Rectangle 4997"/>
              <p:cNvSpPr>
                <a:spLocks noChangeArrowheads="1"/>
              </p:cNvSpPr>
              <p:nvPr/>
            </p:nvSpPr>
            <p:spPr bwMode="auto">
              <a:xfrm>
                <a:off x="3400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71" name="Rectangle 4998"/>
              <p:cNvSpPr>
                <a:spLocks noChangeArrowheads="1"/>
              </p:cNvSpPr>
              <p:nvPr/>
            </p:nvSpPr>
            <p:spPr bwMode="auto">
              <a:xfrm>
                <a:off x="3403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72" name="Rectangle 4999"/>
              <p:cNvSpPr>
                <a:spLocks noChangeArrowheads="1"/>
              </p:cNvSpPr>
              <p:nvPr/>
            </p:nvSpPr>
            <p:spPr bwMode="auto">
              <a:xfrm>
                <a:off x="3406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73" name="Rectangle 5000"/>
              <p:cNvSpPr>
                <a:spLocks noChangeArrowheads="1"/>
              </p:cNvSpPr>
              <p:nvPr/>
            </p:nvSpPr>
            <p:spPr bwMode="auto">
              <a:xfrm>
                <a:off x="3409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74" name="Rectangle 5001"/>
              <p:cNvSpPr>
                <a:spLocks noChangeArrowheads="1"/>
              </p:cNvSpPr>
              <p:nvPr/>
            </p:nvSpPr>
            <p:spPr bwMode="auto">
              <a:xfrm>
                <a:off x="3394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75" name="Rectangle 5002"/>
              <p:cNvSpPr>
                <a:spLocks noChangeArrowheads="1"/>
              </p:cNvSpPr>
              <p:nvPr/>
            </p:nvSpPr>
            <p:spPr bwMode="auto">
              <a:xfrm>
                <a:off x="3397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76" name="Rectangle 5003"/>
              <p:cNvSpPr>
                <a:spLocks noChangeArrowheads="1"/>
              </p:cNvSpPr>
              <p:nvPr/>
            </p:nvSpPr>
            <p:spPr bwMode="auto">
              <a:xfrm>
                <a:off x="3406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77" name="Rectangle 5004"/>
              <p:cNvSpPr>
                <a:spLocks noChangeArrowheads="1"/>
              </p:cNvSpPr>
              <p:nvPr/>
            </p:nvSpPr>
            <p:spPr bwMode="auto">
              <a:xfrm>
                <a:off x="3391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78" name="Rectangle 5005"/>
              <p:cNvSpPr>
                <a:spLocks noChangeArrowheads="1"/>
              </p:cNvSpPr>
              <p:nvPr/>
            </p:nvSpPr>
            <p:spPr bwMode="auto">
              <a:xfrm>
                <a:off x="3400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79" name="Rectangle 5006"/>
              <p:cNvSpPr>
                <a:spLocks noChangeArrowheads="1"/>
              </p:cNvSpPr>
              <p:nvPr/>
            </p:nvSpPr>
            <p:spPr bwMode="auto">
              <a:xfrm>
                <a:off x="3409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80" name="Rectangle 5007"/>
              <p:cNvSpPr>
                <a:spLocks noChangeArrowheads="1"/>
              </p:cNvSpPr>
              <p:nvPr/>
            </p:nvSpPr>
            <p:spPr bwMode="auto">
              <a:xfrm>
                <a:off x="3391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81" name="Rectangle 5008"/>
              <p:cNvSpPr>
                <a:spLocks noChangeArrowheads="1"/>
              </p:cNvSpPr>
              <p:nvPr/>
            </p:nvSpPr>
            <p:spPr bwMode="auto">
              <a:xfrm>
                <a:off x="3400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82" name="Rectangle 5009"/>
              <p:cNvSpPr>
                <a:spLocks noChangeArrowheads="1"/>
              </p:cNvSpPr>
              <p:nvPr/>
            </p:nvSpPr>
            <p:spPr bwMode="auto">
              <a:xfrm>
                <a:off x="3409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83" name="Rectangle 5010"/>
              <p:cNvSpPr>
                <a:spLocks noChangeArrowheads="1"/>
              </p:cNvSpPr>
              <p:nvPr/>
            </p:nvSpPr>
            <p:spPr bwMode="auto">
              <a:xfrm>
                <a:off x="3391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84" name="Rectangle 5011"/>
              <p:cNvSpPr>
                <a:spLocks noChangeArrowheads="1"/>
              </p:cNvSpPr>
              <p:nvPr/>
            </p:nvSpPr>
            <p:spPr bwMode="auto">
              <a:xfrm>
                <a:off x="3400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85" name="Rectangle 5012"/>
              <p:cNvSpPr>
                <a:spLocks noChangeArrowheads="1"/>
              </p:cNvSpPr>
              <p:nvPr/>
            </p:nvSpPr>
            <p:spPr bwMode="auto">
              <a:xfrm>
                <a:off x="3409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86" name="Rectangle 5013"/>
              <p:cNvSpPr>
                <a:spLocks noChangeArrowheads="1"/>
              </p:cNvSpPr>
              <p:nvPr/>
            </p:nvSpPr>
            <p:spPr bwMode="auto">
              <a:xfrm>
                <a:off x="3394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87" name="Rectangle 5014"/>
              <p:cNvSpPr>
                <a:spLocks noChangeArrowheads="1"/>
              </p:cNvSpPr>
              <p:nvPr/>
            </p:nvSpPr>
            <p:spPr bwMode="auto">
              <a:xfrm>
                <a:off x="3403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88" name="Rectangle 5015"/>
              <p:cNvSpPr>
                <a:spLocks noChangeArrowheads="1"/>
              </p:cNvSpPr>
              <p:nvPr/>
            </p:nvSpPr>
            <p:spPr bwMode="auto">
              <a:xfrm>
                <a:off x="3406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89" name="Rectangle 5016"/>
              <p:cNvSpPr>
                <a:spLocks noChangeArrowheads="1"/>
              </p:cNvSpPr>
              <p:nvPr/>
            </p:nvSpPr>
            <p:spPr bwMode="auto">
              <a:xfrm>
                <a:off x="3394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90" name="Rectangle 5017"/>
              <p:cNvSpPr>
                <a:spLocks noChangeArrowheads="1"/>
              </p:cNvSpPr>
              <p:nvPr/>
            </p:nvSpPr>
            <p:spPr bwMode="auto">
              <a:xfrm>
                <a:off x="3397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91" name="Rectangle 5018"/>
              <p:cNvSpPr>
                <a:spLocks noChangeArrowheads="1"/>
              </p:cNvSpPr>
              <p:nvPr/>
            </p:nvSpPr>
            <p:spPr bwMode="auto">
              <a:xfrm>
                <a:off x="3400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92" name="Rectangle 5019"/>
              <p:cNvSpPr>
                <a:spLocks noChangeArrowheads="1"/>
              </p:cNvSpPr>
              <p:nvPr/>
            </p:nvSpPr>
            <p:spPr bwMode="auto">
              <a:xfrm>
                <a:off x="3403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93" name="Rectangle 5020"/>
              <p:cNvSpPr>
                <a:spLocks noChangeArrowheads="1"/>
              </p:cNvSpPr>
              <p:nvPr/>
            </p:nvSpPr>
            <p:spPr bwMode="auto">
              <a:xfrm>
                <a:off x="3406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94" name="Rectangle 5021"/>
              <p:cNvSpPr>
                <a:spLocks noChangeArrowheads="1"/>
              </p:cNvSpPr>
              <p:nvPr/>
            </p:nvSpPr>
            <p:spPr bwMode="auto">
              <a:xfrm>
                <a:off x="3391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95" name="Rectangle 5022"/>
              <p:cNvSpPr>
                <a:spLocks noChangeArrowheads="1"/>
              </p:cNvSpPr>
              <p:nvPr/>
            </p:nvSpPr>
            <p:spPr bwMode="auto">
              <a:xfrm>
                <a:off x="3409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96" name="Rectangle 5023"/>
              <p:cNvSpPr>
                <a:spLocks noChangeArrowheads="1"/>
              </p:cNvSpPr>
              <p:nvPr/>
            </p:nvSpPr>
            <p:spPr bwMode="auto">
              <a:xfrm>
                <a:off x="3391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97" name="Rectangle 5024"/>
              <p:cNvSpPr>
                <a:spLocks noChangeArrowheads="1"/>
              </p:cNvSpPr>
              <p:nvPr/>
            </p:nvSpPr>
            <p:spPr bwMode="auto">
              <a:xfrm>
                <a:off x="3409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98" name="Rectangle 5025"/>
              <p:cNvSpPr>
                <a:spLocks noChangeArrowheads="1"/>
              </p:cNvSpPr>
              <p:nvPr/>
            </p:nvSpPr>
            <p:spPr bwMode="auto">
              <a:xfrm>
                <a:off x="3391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99" name="Rectangle 5026"/>
              <p:cNvSpPr>
                <a:spLocks noChangeArrowheads="1"/>
              </p:cNvSpPr>
              <p:nvPr/>
            </p:nvSpPr>
            <p:spPr bwMode="auto">
              <a:xfrm>
                <a:off x="3409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00" name="Rectangle 5027"/>
              <p:cNvSpPr>
                <a:spLocks noChangeArrowheads="1"/>
              </p:cNvSpPr>
              <p:nvPr/>
            </p:nvSpPr>
            <p:spPr bwMode="auto">
              <a:xfrm>
                <a:off x="3391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01" name="Rectangle 5028"/>
              <p:cNvSpPr>
                <a:spLocks noChangeArrowheads="1"/>
              </p:cNvSpPr>
              <p:nvPr/>
            </p:nvSpPr>
            <p:spPr bwMode="auto">
              <a:xfrm>
                <a:off x="3409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30" name="Group 5230"/>
            <p:cNvGrpSpPr>
              <a:grpSpLocks/>
            </p:cNvGrpSpPr>
            <p:nvPr/>
          </p:nvGrpSpPr>
          <p:grpSpPr bwMode="auto">
            <a:xfrm>
              <a:off x="3394" y="2887"/>
              <a:ext cx="127" cy="455"/>
              <a:chOff x="3394" y="2887"/>
              <a:chExt cx="127" cy="455"/>
            </a:xfrm>
          </p:grpSpPr>
          <p:sp>
            <p:nvSpPr>
              <p:cNvPr id="1802" name="Rectangle 5030"/>
              <p:cNvSpPr>
                <a:spLocks noChangeArrowheads="1"/>
              </p:cNvSpPr>
              <p:nvPr/>
            </p:nvSpPr>
            <p:spPr bwMode="auto">
              <a:xfrm>
                <a:off x="3394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03" name="Rectangle 5031"/>
              <p:cNvSpPr>
                <a:spLocks noChangeArrowheads="1"/>
              </p:cNvSpPr>
              <p:nvPr/>
            </p:nvSpPr>
            <p:spPr bwMode="auto">
              <a:xfrm>
                <a:off x="3397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04" name="Rectangle 5032"/>
              <p:cNvSpPr>
                <a:spLocks noChangeArrowheads="1"/>
              </p:cNvSpPr>
              <p:nvPr/>
            </p:nvSpPr>
            <p:spPr bwMode="auto">
              <a:xfrm>
                <a:off x="3400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05" name="Rectangle 5033"/>
              <p:cNvSpPr>
                <a:spLocks noChangeArrowheads="1"/>
              </p:cNvSpPr>
              <p:nvPr/>
            </p:nvSpPr>
            <p:spPr bwMode="auto">
              <a:xfrm>
                <a:off x="3403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06" name="Rectangle 5034"/>
              <p:cNvSpPr>
                <a:spLocks noChangeArrowheads="1"/>
              </p:cNvSpPr>
              <p:nvPr/>
            </p:nvSpPr>
            <p:spPr bwMode="auto">
              <a:xfrm>
                <a:off x="3406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07" name="Rectangle 5035"/>
              <p:cNvSpPr>
                <a:spLocks noChangeArrowheads="1"/>
              </p:cNvSpPr>
              <p:nvPr/>
            </p:nvSpPr>
            <p:spPr bwMode="auto">
              <a:xfrm>
                <a:off x="3494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08" name="Rectangle 5036"/>
              <p:cNvSpPr>
                <a:spLocks noChangeArrowheads="1"/>
              </p:cNvSpPr>
              <p:nvPr/>
            </p:nvSpPr>
            <p:spPr bwMode="auto">
              <a:xfrm>
                <a:off x="3497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09" name="Rectangle 5037"/>
              <p:cNvSpPr>
                <a:spLocks noChangeArrowheads="1"/>
              </p:cNvSpPr>
              <p:nvPr/>
            </p:nvSpPr>
            <p:spPr bwMode="auto">
              <a:xfrm>
                <a:off x="3500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10" name="Rectangle 5038"/>
              <p:cNvSpPr>
                <a:spLocks noChangeArrowheads="1"/>
              </p:cNvSpPr>
              <p:nvPr/>
            </p:nvSpPr>
            <p:spPr bwMode="auto">
              <a:xfrm>
                <a:off x="3503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11" name="Rectangle 5039"/>
              <p:cNvSpPr>
                <a:spLocks noChangeArrowheads="1"/>
              </p:cNvSpPr>
              <p:nvPr/>
            </p:nvSpPr>
            <p:spPr bwMode="auto">
              <a:xfrm>
                <a:off x="3506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12" name="Rectangle 5040"/>
              <p:cNvSpPr>
                <a:spLocks noChangeArrowheads="1"/>
              </p:cNvSpPr>
              <p:nvPr/>
            </p:nvSpPr>
            <p:spPr bwMode="auto">
              <a:xfrm>
                <a:off x="3509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13" name="Rectangle 5041"/>
              <p:cNvSpPr>
                <a:spLocks noChangeArrowheads="1"/>
              </p:cNvSpPr>
              <p:nvPr/>
            </p:nvSpPr>
            <p:spPr bwMode="auto">
              <a:xfrm>
                <a:off x="3512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14" name="Rectangle 5042"/>
              <p:cNvSpPr>
                <a:spLocks noChangeArrowheads="1"/>
              </p:cNvSpPr>
              <p:nvPr/>
            </p:nvSpPr>
            <p:spPr bwMode="auto">
              <a:xfrm>
                <a:off x="3494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15" name="Rectangle 5043"/>
              <p:cNvSpPr>
                <a:spLocks noChangeArrowheads="1"/>
              </p:cNvSpPr>
              <p:nvPr/>
            </p:nvSpPr>
            <p:spPr bwMode="auto">
              <a:xfrm>
                <a:off x="3512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16" name="Rectangle 5044"/>
              <p:cNvSpPr>
                <a:spLocks noChangeArrowheads="1"/>
              </p:cNvSpPr>
              <p:nvPr/>
            </p:nvSpPr>
            <p:spPr bwMode="auto">
              <a:xfrm>
                <a:off x="3494" y="333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17" name="Rectangle 5045"/>
              <p:cNvSpPr>
                <a:spLocks noChangeArrowheads="1"/>
              </p:cNvSpPr>
              <p:nvPr/>
            </p:nvSpPr>
            <p:spPr bwMode="auto">
              <a:xfrm>
                <a:off x="3512" y="333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18" name="Rectangle 5046"/>
              <p:cNvSpPr>
                <a:spLocks noChangeArrowheads="1"/>
              </p:cNvSpPr>
              <p:nvPr/>
            </p:nvSpPr>
            <p:spPr bwMode="auto">
              <a:xfrm>
                <a:off x="3497" y="33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19" name="Rectangle 5047"/>
              <p:cNvSpPr>
                <a:spLocks noChangeArrowheads="1"/>
              </p:cNvSpPr>
              <p:nvPr/>
            </p:nvSpPr>
            <p:spPr bwMode="auto">
              <a:xfrm>
                <a:off x="3509" y="33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20" name="Rectangle 5048"/>
              <p:cNvSpPr>
                <a:spLocks noChangeArrowheads="1"/>
              </p:cNvSpPr>
              <p:nvPr/>
            </p:nvSpPr>
            <p:spPr bwMode="auto">
              <a:xfrm>
                <a:off x="3500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21" name="Rectangle 5049"/>
              <p:cNvSpPr>
                <a:spLocks noChangeArrowheads="1"/>
              </p:cNvSpPr>
              <p:nvPr/>
            </p:nvSpPr>
            <p:spPr bwMode="auto">
              <a:xfrm>
                <a:off x="3503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22" name="Rectangle 5050"/>
              <p:cNvSpPr>
                <a:spLocks noChangeArrowheads="1"/>
              </p:cNvSpPr>
              <p:nvPr/>
            </p:nvSpPr>
            <p:spPr bwMode="auto">
              <a:xfrm>
                <a:off x="3506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23" name="Rectangle 5051"/>
              <p:cNvSpPr>
                <a:spLocks noChangeArrowheads="1"/>
              </p:cNvSpPr>
              <p:nvPr/>
            </p:nvSpPr>
            <p:spPr bwMode="auto">
              <a:xfrm>
                <a:off x="3500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24" name="Rectangle 5052"/>
              <p:cNvSpPr>
                <a:spLocks noChangeArrowheads="1"/>
              </p:cNvSpPr>
              <p:nvPr/>
            </p:nvSpPr>
            <p:spPr bwMode="auto">
              <a:xfrm>
                <a:off x="3512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25" name="Rectangle 5053"/>
              <p:cNvSpPr>
                <a:spLocks noChangeArrowheads="1"/>
              </p:cNvSpPr>
              <p:nvPr/>
            </p:nvSpPr>
            <p:spPr bwMode="auto">
              <a:xfrm>
                <a:off x="3503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26" name="Rectangle 5054"/>
              <p:cNvSpPr>
                <a:spLocks noChangeArrowheads="1"/>
              </p:cNvSpPr>
              <p:nvPr/>
            </p:nvSpPr>
            <p:spPr bwMode="auto">
              <a:xfrm>
                <a:off x="3509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27" name="Rectangle 5055"/>
              <p:cNvSpPr>
                <a:spLocks noChangeArrowheads="1"/>
              </p:cNvSpPr>
              <p:nvPr/>
            </p:nvSpPr>
            <p:spPr bwMode="auto">
              <a:xfrm>
                <a:off x="3506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28" name="Rectangle 5056"/>
              <p:cNvSpPr>
                <a:spLocks noChangeArrowheads="1"/>
              </p:cNvSpPr>
              <p:nvPr/>
            </p:nvSpPr>
            <p:spPr bwMode="auto">
              <a:xfrm>
                <a:off x="3503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29" name="Rectangle 5057"/>
              <p:cNvSpPr>
                <a:spLocks noChangeArrowheads="1"/>
              </p:cNvSpPr>
              <p:nvPr/>
            </p:nvSpPr>
            <p:spPr bwMode="auto">
              <a:xfrm>
                <a:off x="3509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30" name="Rectangle 5058"/>
              <p:cNvSpPr>
                <a:spLocks noChangeArrowheads="1"/>
              </p:cNvSpPr>
              <p:nvPr/>
            </p:nvSpPr>
            <p:spPr bwMode="auto">
              <a:xfrm>
                <a:off x="3500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31" name="Rectangle 5059"/>
              <p:cNvSpPr>
                <a:spLocks noChangeArrowheads="1"/>
              </p:cNvSpPr>
              <p:nvPr/>
            </p:nvSpPr>
            <p:spPr bwMode="auto">
              <a:xfrm>
                <a:off x="3512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32" name="Rectangle 5060"/>
              <p:cNvSpPr>
                <a:spLocks noChangeArrowheads="1"/>
              </p:cNvSpPr>
              <p:nvPr/>
            </p:nvSpPr>
            <p:spPr bwMode="auto">
              <a:xfrm>
                <a:off x="3500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33" name="Rectangle 5061"/>
              <p:cNvSpPr>
                <a:spLocks noChangeArrowheads="1"/>
              </p:cNvSpPr>
              <p:nvPr/>
            </p:nvSpPr>
            <p:spPr bwMode="auto">
              <a:xfrm>
                <a:off x="3503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34" name="Rectangle 5062"/>
              <p:cNvSpPr>
                <a:spLocks noChangeArrowheads="1"/>
              </p:cNvSpPr>
              <p:nvPr/>
            </p:nvSpPr>
            <p:spPr bwMode="auto">
              <a:xfrm>
                <a:off x="3506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35" name="Rectangle 5063"/>
              <p:cNvSpPr>
                <a:spLocks noChangeArrowheads="1"/>
              </p:cNvSpPr>
              <p:nvPr/>
            </p:nvSpPr>
            <p:spPr bwMode="auto">
              <a:xfrm>
                <a:off x="3509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36" name="Rectangle 5064"/>
              <p:cNvSpPr>
                <a:spLocks noChangeArrowheads="1"/>
              </p:cNvSpPr>
              <p:nvPr/>
            </p:nvSpPr>
            <p:spPr bwMode="auto">
              <a:xfrm>
                <a:off x="3512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37" name="Rectangle 5065"/>
              <p:cNvSpPr>
                <a:spLocks noChangeArrowheads="1"/>
              </p:cNvSpPr>
              <p:nvPr/>
            </p:nvSpPr>
            <p:spPr bwMode="auto">
              <a:xfrm>
                <a:off x="3515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38" name="Rectangle 5066"/>
              <p:cNvSpPr>
                <a:spLocks noChangeArrowheads="1"/>
              </p:cNvSpPr>
              <p:nvPr/>
            </p:nvSpPr>
            <p:spPr bwMode="auto">
              <a:xfrm>
                <a:off x="3518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39" name="Rectangle 5067"/>
              <p:cNvSpPr>
                <a:spLocks noChangeArrowheads="1"/>
              </p:cNvSpPr>
              <p:nvPr/>
            </p:nvSpPr>
            <p:spPr bwMode="auto">
              <a:xfrm>
                <a:off x="3500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40" name="Rectangle 5068"/>
              <p:cNvSpPr>
                <a:spLocks noChangeArrowheads="1"/>
              </p:cNvSpPr>
              <p:nvPr/>
            </p:nvSpPr>
            <p:spPr bwMode="auto">
              <a:xfrm>
                <a:off x="3512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41" name="Rectangle 5069"/>
              <p:cNvSpPr>
                <a:spLocks noChangeArrowheads="1"/>
              </p:cNvSpPr>
              <p:nvPr/>
            </p:nvSpPr>
            <p:spPr bwMode="auto">
              <a:xfrm>
                <a:off x="3500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42" name="Rectangle 5070"/>
              <p:cNvSpPr>
                <a:spLocks noChangeArrowheads="1"/>
              </p:cNvSpPr>
              <p:nvPr/>
            </p:nvSpPr>
            <p:spPr bwMode="auto">
              <a:xfrm>
                <a:off x="3512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43" name="Rectangle 5071"/>
              <p:cNvSpPr>
                <a:spLocks noChangeArrowheads="1"/>
              </p:cNvSpPr>
              <p:nvPr/>
            </p:nvSpPr>
            <p:spPr bwMode="auto">
              <a:xfrm>
                <a:off x="3503" y="32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44" name="Rectangle 5072"/>
              <p:cNvSpPr>
                <a:spLocks noChangeArrowheads="1"/>
              </p:cNvSpPr>
              <p:nvPr/>
            </p:nvSpPr>
            <p:spPr bwMode="auto">
              <a:xfrm>
                <a:off x="3506" y="32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45" name="Rectangle 5073"/>
              <p:cNvSpPr>
                <a:spLocks noChangeArrowheads="1"/>
              </p:cNvSpPr>
              <p:nvPr/>
            </p:nvSpPr>
            <p:spPr bwMode="auto">
              <a:xfrm>
                <a:off x="3509" y="32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46" name="Rectangle 5074"/>
              <p:cNvSpPr>
                <a:spLocks noChangeArrowheads="1"/>
              </p:cNvSpPr>
              <p:nvPr/>
            </p:nvSpPr>
            <p:spPr bwMode="auto">
              <a:xfrm>
                <a:off x="3509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47" name="Rectangle 5075"/>
              <p:cNvSpPr>
                <a:spLocks noChangeArrowheads="1"/>
              </p:cNvSpPr>
              <p:nvPr/>
            </p:nvSpPr>
            <p:spPr bwMode="auto">
              <a:xfrm>
                <a:off x="3512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48" name="Rectangle 5076"/>
              <p:cNvSpPr>
                <a:spLocks noChangeArrowheads="1"/>
              </p:cNvSpPr>
              <p:nvPr/>
            </p:nvSpPr>
            <p:spPr bwMode="auto">
              <a:xfrm>
                <a:off x="3500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49" name="Rectangle 5077"/>
              <p:cNvSpPr>
                <a:spLocks noChangeArrowheads="1"/>
              </p:cNvSpPr>
              <p:nvPr/>
            </p:nvSpPr>
            <p:spPr bwMode="auto">
              <a:xfrm>
                <a:off x="3506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50" name="Rectangle 5078"/>
              <p:cNvSpPr>
                <a:spLocks noChangeArrowheads="1"/>
              </p:cNvSpPr>
              <p:nvPr/>
            </p:nvSpPr>
            <p:spPr bwMode="auto">
              <a:xfrm>
                <a:off x="3512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51" name="Rectangle 5079"/>
              <p:cNvSpPr>
                <a:spLocks noChangeArrowheads="1"/>
              </p:cNvSpPr>
              <p:nvPr/>
            </p:nvSpPr>
            <p:spPr bwMode="auto">
              <a:xfrm>
                <a:off x="3500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52" name="Rectangle 5080"/>
              <p:cNvSpPr>
                <a:spLocks noChangeArrowheads="1"/>
              </p:cNvSpPr>
              <p:nvPr/>
            </p:nvSpPr>
            <p:spPr bwMode="auto">
              <a:xfrm>
                <a:off x="3506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53" name="Rectangle 5081"/>
              <p:cNvSpPr>
                <a:spLocks noChangeArrowheads="1"/>
              </p:cNvSpPr>
              <p:nvPr/>
            </p:nvSpPr>
            <p:spPr bwMode="auto">
              <a:xfrm>
                <a:off x="3512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54" name="Rectangle 5082"/>
              <p:cNvSpPr>
                <a:spLocks noChangeArrowheads="1"/>
              </p:cNvSpPr>
              <p:nvPr/>
            </p:nvSpPr>
            <p:spPr bwMode="auto">
              <a:xfrm>
                <a:off x="3500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55" name="Rectangle 5083"/>
              <p:cNvSpPr>
                <a:spLocks noChangeArrowheads="1"/>
              </p:cNvSpPr>
              <p:nvPr/>
            </p:nvSpPr>
            <p:spPr bwMode="auto">
              <a:xfrm>
                <a:off x="3503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56" name="Rectangle 5084"/>
              <p:cNvSpPr>
                <a:spLocks noChangeArrowheads="1"/>
              </p:cNvSpPr>
              <p:nvPr/>
            </p:nvSpPr>
            <p:spPr bwMode="auto">
              <a:xfrm>
                <a:off x="3506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57" name="Rectangle 5085"/>
              <p:cNvSpPr>
                <a:spLocks noChangeArrowheads="1"/>
              </p:cNvSpPr>
              <p:nvPr/>
            </p:nvSpPr>
            <p:spPr bwMode="auto">
              <a:xfrm>
                <a:off x="3509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58" name="Rectangle 5086"/>
              <p:cNvSpPr>
                <a:spLocks noChangeArrowheads="1"/>
              </p:cNvSpPr>
              <p:nvPr/>
            </p:nvSpPr>
            <p:spPr bwMode="auto">
              <a:xfrm>
                <a:off x="3512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59" name="Rectangle 5087"/>
              <p:cNvSpPr>
                <a:spLocks noChangeArrowheads="1"/>
              </p:cNvSpPr>
              <p:nvPr/>
            </p:nvSpPr>
            <p:spPr bwMode="auto">
              <a:xfrm>
                <a:off x="3500" y="3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60" name="Rectangle 5088"/>
              <p:cNvSpPr>
                <a:spLocks noChangeArrowheads="1"/>
              </p:cNvSpPr>
              <p:nvPr/>
            </p:nvSpPr>
            <p:spPr bwMode="auto">
              <a:xfrm>
                <a:off x="3494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61" name="Rectangle 5089"/>
              <p:cNvSpPr>
                <a:spLocks noChangeArrowheads="1"/>
              </p:cNvSpPr>
              <p:nvPr/>
            </p:nvSpPr>
            <p:spPr bwMode="auto">
              <a:xfrm>
                <a:off x="3497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62" name="Rectangle 5090"/>
              <p:cNvSpPr>
                <a:spLocks noChangeArrowheads="1"/>
              </p:cNvSpPr>
              <p:nvPr/>
            </p:nvSpPr>
            <p:spPr bwMode="auto">
              <a:xfrm>
                <a:off x="3500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63" name="Rectangle 5091"/>
              <p:cNvSpPr>
                <a:spLocks noChangeArrowheads="1"/>
              </p:cNvSpPr>
              <p:nvPr/>
            </p:nvSpPr>
            <p:spPr bwMode="auto">
              <a:xfrm>
                <a:off x="3503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64" name="Rectangle 5092"/>
              <p:cNvSpPr>
                <a:spLocks noChangeArrowheads="1"/>
              </p:cNvSpPr>
              <p:nvPr/>
            </p:nvSpPr>
            <p:spPr bwMode="auto">
              <a:xfrm>
                <a:off x="3506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65" name="Rectangle 5093"/>
              <p:cNvSpPr>
                <a:spLocks noChangeArrowheads="1"/>
              </p:cNvSpPr>
              <p:nvPr/>
            </p:nvSpPr>
            <p:spPr bwMode="auto">
              <a:xfrm>
                <a:off x="3509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66" name="Rectangle 5094"/>
              <p:cNvSpPr>
                <a:spLocks noChangeArrowheads="1"/>
              </p:cNvSpPr>
              <p:nvPr/>
            </p:nvSpPr>
            <p:spPr bwMode="auto">
              <a:xfrm>
                <a:off x="3512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67" name="Rectangle 5095"/>
              <p:cNvSpPr>
                <a:spLocks noChangeArrowheads="1"/>
              </p:cNvSpPr>
              <p:nvPr/>
            </p:nvSpPr>
            <p:spPr bwMode="auto">
              <a:xfrm>
                <a:off x="3500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68" name="Rectangle 5096"/>
              <p:cNvSpPr>
                <a:spLocks noChangeArrowheads="1"/>
              </p:cNvSpPr>
              <p:nvPr/>
            </p:nvSpPr>
            <p:spPr bwMode="auto">
              <a:xfrm>
                <a:off x="3512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69" name="Rectangle 5097"/>
              <p:cNvSpPr>
                <a:spLocks noChangeArrowheads="1"/>
              </p:cNvSpPr>
              <p:nvPr/>
            </p:nvSpPr>
            <p:spPr bwMode="auto">
              <a:xfrm>
                <a:off x="3494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70" name="Rectangle 5098"/>
              <p:cNvSpPr>
                <a:spLocks noChangeArrowheads="1"/>
              </p:cNvSpPr>
              <p:nvPr/>
            </p:nvSpPr>
            <p:spPr bwMode="auto">
              <a:xfrm>
                <a:off x="3500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71" name="Rectangle 5099"/>
              <p:cNvSpPr>
                <a:spLocks noChangeArrowheads="1"/>
              </p:cNvSpPr>
              <p:nvPr/>
            </p:nvSpPr>
            <p:spPr bwMode="auto">
              <a:xfrm>
                <a:off x="3503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72" name="Rectangle 5100"/>
              <p:cNvSpPr>
                <a:spLocks noChangeArrowheads="1"/>
              </p:cNvSpPr>
              <p:nvPr/>
            </p:nvSpPr>
            <p:spPr bwMode="auto">
              <a:xfrm>
                <a:off x="3506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73" name="Rectangle 5101"/>
              <p:cNvSpPr>
                <a:spLocks noChangeArrowheads="1"/>
              </p:cNvSpPr>
              <p:nvPr/>
            </p:nvSpPr>
            <p:spPr bwMode="auto">
              <a:xfrm>
                <a:off x="3509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74" name="Rectangle 5102"/>
              <p:cNvSpPr>
                <a:spLocks noChangeArrowheads="1"/>
              </p:cNvSpPr>
              <p:nvPr/>
            </p:nvSpPr>
            <p:spPr bwMode="auto">
              <a:xfrm>
                <a:off x="3512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75" name="Rectangle 5103"/>
              <p:cNvSpPr>
                <a:spLocks noChangeArrowheads="1"/>
              </p:cNvSpPr>
              <p:nvPr/>
            </p:nvSpPr>
            <p:spPr bwMode="auto">
              <a:xfrm>
                <a:off x="3503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76" name="Rectangle 5104"/>
              <p:cNvSpPr>
                <a:spLocks noChangeArrowheads="1"/>
              </p:cNvSpPr>
              <p:nvPr/>
            </p:nvSpPr>
            <p:spPr bwMode="auto">
              <a:xfrm>
                <a:off x="3506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77" name="Rectangle 5105"/>
              <p:cNvSpPr>
                <a:spLocks noChangeArrowheads="1"/>
              </p:cNvSpPr>
              <p:nvPr/>
            </p:nvSpPr>
            <p:spPr bwMode="auto">
              <a:xfrm>
                <a:off x="3509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78" name="Rectangle 5106"/>
              <p:cNvSpPr>
                <a:spLocks noChangeArrowheads="1"/>
              </p:cNvSpPr>
              <p:nvPr/>
            </p:nvSpPr>
            <p:spPr bwMode="auto">
              <a:xfrm>
                <a:off x="3500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79" name="Rectangle 5107"/>
              <p:cNvSpPr>
                <a:spLocks noChangeArrowheads="1"/>
              </p:cNvSpPr>
              <p:nvPr/>
            </p:nvSpPr>
            <p:spPr bwMode="auto">
              <a:xfrm>
                <a:off x="3506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80" name="Rectangle 5108"/>
              <p:cNvSpPr>
                <a:spLocks noChangeArrowheads="1"/>
              </p:cNvSpPr>
              <p:nvPr/>
            </p:nvSpPr>
            <p:spPr bwMode="auto">
              <a:xfrm>
                <a:off x="3512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81" name="Rectangle 5109"/>
              <p:cNvSpPr>
                <a:spLocks noChangeArrowheads="1"/>
              </p:cNvSpPr>
              <p:nvPr/>
            </p:nvSpPr>
            <p:spPr bwMode="auto">
              <a:xfrm>
                <a:off x="3500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82" name="Rectangle 5110"/>
              <p:cNvSpPr>
                <a:spLocks noChangeArrowheads="1"/>
              </p:cNvSpPr>
              <p:nvPr/>
            </p:nvSpPr>
            <p:spPr bwMode="auto">
              <a:xfrm>
                <a:off x="3506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83" name="Rectangle 5111"/>
              <p:cNvSpPr>
                <a:spLocks noChangeArrowheads="1"/>
              </p:cNvSpPr>
              <p:nvPr/>
            </p:nvSpPr>
            <p:spPr bwMode="auto">
              <a:xfrm>
                <a:off x="3512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84" name="Rectangle 5112"/>
              <p:cNvSpPr>
                <a:spLocks noChangeArrowheads="1"/>
              </p:cNvSpPr>
              <p:nvPr/>
            </p:nvSpPr>
            <p:spPr bwMode="auto">
              <a:xfrm>
                <a:off x="3503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85" name="Rectangle 5113"/>
              <p:cNvSpPr>
                <a:spLocks noChangeArrowheads="1"/>
              </p:cNvSpPr>
              <p:nvPr/>
            </p:nvSpPr>
            <p:spPr bwMode="auto">
              <a:xfrm>
                <a:off x="3506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86" name="Rectangle 5114"/>
              <p:cNvSpPr>
                <a:spLocks noChangeArrowheads="1"/>
              </p:cNvSpPr>
              <p:nvPr/>
            </p:nvSpPr>
            <p:spPr bwMode="auto">
              <a:xfrm>
                <a:off x="3512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87" name="Rectangle 5115"/>
              <p:cNvSpPr>
                <a:spLocks noChangeArrowheads="1"/>
              </p:cNvSpPr>
              <p:nvPr/>
            </p:nvSpPr>
            <p:spPr bwMode="auto">
              <a:xfrm>
                <a:off x="3500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88" name="Rectangle 5116"/>
              <p:cNvSpPr>
                <a:spLocks noChangeArrowheads="1"/>
              </p:cNvSpPr>
              <p:nvPr/>
            </p:nvSpPr>
            <p:spPr bwMode="auto">
              <a:xfrm>
                <a:off x="3503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89" name="Rectangle 5117"/>
              <p:cNvSpPr>
                <a:spLocks noChangeArrowheads="1"/>
              </p:cNvSpPr>
              <p:nvPr/>
            </p:nvSpPr>
            <p:spPr bwMode="auto">
              <a:xfrm>
                <a:off x="3506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90" name="Rectangle 5118"/>
              <p:cNvSpPr>
                <a:spLocks noChangeArrowheads="1"/>
              </p:cNvSpPr>
              <p:nvPr/>
            </p:nvSpPr>
            <p:spPr bwMode="auto">
              <a:xfrm>
                <a:off x="3509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91" name="Rectangle 5119"/>
              <p:cNvSpPr>
                <a:spLocks noChangeArrowheads="1"/>
              </p:cNvSpPr>
              <p:nvPr/>
            </p:nvSpPr>
            <p:spPr bwMode="auto">
              <a:xfrm>
                <a:off x="3512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92" name="Rectangle 5120"/>
              <p:cNvSpPr>
                <a:spLocks noChangeArrowheads="1"/>
              </p:cNvSpPr>
              <p:nvPr/>
            </p:nvSpPr>
            <p:spPr bwMode="auto">
              <a:xfrm>
                <a:off x="3500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93" name="Rectangle 5121"/>
              <p:cNvSpPr>
                <a:spLocks noChangeArrowheads="1"/>
              </p:cNvSpPr>
              <p:nvPr/>
            </p:nvSpPr>
            <p:spPr bwMode="auto">
              <a:xfrm>
                <a:off x="3500" y="32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94" name="Rectangle 5122"/>
              <p:cNvSpPr>
                <a:spLocks noChangeArrowheads="1"/>
              </p:cNvSpPr>
              <p:nvPr/>
            </p:nvSpPr>
            <p:spPr bwMode="auto">
              <a:xfrm>
                <a:off x="3503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95" name="Rectangle 5123"/>
              <p:cNvSpPr>
                <a:spLocks noChangeArrowheads="1"/>
              </p:cNvSpPr>
              <p:nvPr/>
            </p:nvSpPr>
            <p:spPr bwMode="auto">
              <a:xfrm>
                <a:off x="3506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96" name="Rectangle 5124"/>
              <p:cNvSpPr>
                <a:spLocks noChangeArrowheads="1"/>
              </p:cNvSpPr>
              <p:nvPr/>
            </p:nvSpPr>
            <p:spPr bwMode="auto">
              <a:xfrm>
                <a:off x="3509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97" name="Rectangle 5125"/>
              <p:cNvSpPr>
                <a:spLocks noChangeArrowheads="1"/>
              </p:cNvSpPr>
              <p:nvPr/>
            </p:nvSpPr>
            <p:spPr bwMode="auto">
              <a:xfrm>
                <a:off x="3512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98" name="Rectangle 5126"/>
              <p:cNvSpPr>
                <a:spLocks noChangeArrowheads="1"/>
              </p:cNvSpPr>
              <p:nvPr/>
            </p:nvSpPr>
            <p:spPr bwMode="auto">
              <a:xfrm>
                <a:off x="3500" y="32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99" name="Rectangle 5127"/>
              <p:cNvSpPr>
                <a:spLocks noChangeArrowheads="1"/>
              </p:cNvSpPr>
              <p:nvPr/>
            </p:nvSpPr>
            <p:spPr bwMode="auto">
              <a:xfrm>
                <a:off x="3494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00" name="Rectangle 5128"/>
              <p:cNvSpPr>
                <a:spLocks noChangeArrowheads="1"/>
              </p:cNvSpPr>
              <p:nvPr/>
            </p:nvSpPr>
            <p:spPr bwMode="auto">
              <a:xfrm>
                <a:off x="3497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01" name="Rectangle 5129"/>
              <p:cNvSpPr>
                <a:spLocks noChangeArrowheads="1"/>
              </p:cNvSpPr>
              <p:nvPr/>
            </p:nvSpPr>
            <p:spPr bwMode="auto">
              <a:xfrm>
                <a:off x="3500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02" name="Rectangle 5130"/>
              <p:cNvSpPr>
                <a:spLocks noChangeArrowheads="1"/>
              </p:cNvSpPr>
              <p:nvPr/>
            </p:nvSpPr>
            <p:spPr bwMode="auto">
              <a:xfrm>
                <a:off x="3503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03" name="Rectangle 5131"/>
              <p:cNvSpPr>
                <a:spLocks noChangeArrowheads="1"/>
              </p:cNvSpPr>
              <p:nvPr/>
            </p:nvSpPr>
            <p:spPr bwMode="auto">
              <a:xfrm>
                <a:off x="3506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04" name="Rectangle 5132"/>
              <p:cNvSpPr>
                <a:spLocks noChangeArrowheads="1"/>
              </p:cNvSpPr>
              <p:nvPr/>
            </p:nvSpPr>
            <p:spPr bwMode="auto">
              <a:xfrm>
                <a:off x="3509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05" name="Rectangle 5133"/>
              <p:cNvSpPr>
                <a:spLocks noChangeArrowheads="1"/>
              </p:cNvSpPr>
              <p:nvPr/>
            </p:nvSpPr>
            <p:spPr bwMode="auto">
              <a:xfrm>
                <a:off x="3512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06" name="Rectangle 5134"/>
              <p:cNvSpPr>
                <a:spLocks noChangeArrowheads="1"/>
              </p:cNvSpPr>
              <p:nvPr/>
            </p:nvSpPr>
            <p:spPr bwMode="auto">
              <a:xfrm>
                <a:off x="3500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07" name="Rectangle 5135"/>
              <p:cNvSpPr>
                <a:spLocks noChangeArrowheads="1"/>
              </p:cNvSpPr>
              <p:nvPr/>
            </p:nvSpPr>
            <p:spPr bwMode="auto">
              <a:xfrm>
                <a:off x="3512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08" name="Rectangle 5136"/>
              <p:cNvSpPr>
                <a:spLocks noChangeArrowheads="1"/>
              </p:cNvSpPr>
              <p:nvPr/>
            </p:nvSpPr>
            <p:spPr bwMode="auto">
              <a:xfrm>
                <a:off x="3512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09" name="Rectangle 5137"/>
              <p:cNvSpPr>
                <a:spLocks noChangeArrowheads="1"/>
              </p:cNvSpPr>
              <p:nvPr/>
            </p:nvSpPr>
            <p:spPr bwMode="auto">
              <a:xfrm>
                <a:off x="3515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10" name="Rectangle 5138"/>
              <p:cNvSpPr>
                <a:spLocks noChangeArrowheads="1"/>
              </p:cNvSpPr>
              <p:nvPr/>
            </p:nvSpPr>
            <p:spPr bwMode="auto">
              <a:xfrm>
                <a:off x="3494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11" name="Rectangle 5139"/>
              <p:cNvSpPr>
                <a:spLocks noChangeArrowheads="1"/>
              </p:cNvSpPr>
              <p:nvPr/>
            </p:nvSpPr>
            <p:spPr bwMode="auto">
              <a:xfrm>
                <a:off x="3500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12" name="Rectangle 5140"/>
              <p:cNvSpPr>
                <a:spLocks noChangeArrowheads="1"/>
              </p:cNvSpPr>
              <p:nvPr/>
            </p:nvSpPr>
            <p:spPr bwMode="auto">
              <a:xfrm>
                <a:off x="3503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13" name="Rectangle 5141"/>
              <p:cNvSpPr>
                <a:spLocks noChangeArrowheads="1"/>
              </p:cNvSpPr>
              <p:nvPr/>
            </p:nvSpPr>
            <p:spPr bwMode="auto">
              <a:xfrm>
                <a:off x="3506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14" name="Rectangle 5142"/>
              <p:cNvSpPr>
                <a:spLocks noChangeArrowheads="1"/>
              </p:cNvSpPr>
              <p:nvPr/>
            </p:nvSpPr>
            <p:spPr bwMode="auto">
              <a:xfrm>
                <a:off x="3509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15" name="Rectangle 5143"/>
              <p:cNvSpPr>
                <a:spLocks noChangeArrowheads="1"/>
              </p:cNvSpPr>
              <p:nvPr/>
            </p:nvSpPr>
            <p:spPr bwMode="auto">
              <a:xfrm>
                <a:off x="3512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16" name="Rectangle 5144"/>
              <p:cNvSpPr>
                <a:spLocks noChangeArrowheads="1"/>
              </p:cNvSpPr>
              <p:nvPr/>
            </p:nvSpPr>
            <p:spPr bwMode="auto">
              <a:xfrm>
                <a:off x="3497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17" name="Rectangle 5145"/>
              <p:cNvSpPr>
                <a:spLocks noChangeArrowheads="1"/>
              </p:cNvSpPr>
              <p:nvPr/>
            </p:nvSpPr>
            <p:spPr bwMode="auto">
              <a:xfrm>
                <a:off x="3512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18" name="Rectangle 5146"/>
              <p:cNvSpPr>
                <a:spLocks noChangeArrowheads="1"/>
              </p:cNvSpPr>
              <p:nvPr/>
            </p:nvSpPr>
            <p:spPr bwMode="auto">
              <a:xfrm>
                <a:off x="3494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19" name="Rectangle 5147"/>
              <p:cNvSpPr>
                <a:spLocks noChangeArrowheads="1"/>
              </p:cNvSpPr>
              <p:nvPr/>
            </p:nvSpPr>
            <p:spPr bwMode="auto">
              <a:xfrm>
                <a:off x="3509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20" name="Rectangle 5148"/>
              <p:cNvSpPr>
                <a:spLocks noChangeArrowheads="1"/>
              </p:cNvSpPr>
              <p:nvPr/>
            </p:nvSpPr>
            <p:spPr bwMode="auto">
              <a:xfrm>
                <a:off x="3512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21" name="Rectangle 5149"/>
              <p:cNvSpPr>
                <a:spLocks noChangeArrowheads="1"/>
              </p:cNvSpPr>
              <p:nvPr/>
            </p:nvSpPr>
            <p:spPr bwMode="auto">
              <a:xfrm>
                <a:off x="3494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22" name="Rectangle 5150"/>
              <p:cNvSpPr>
                <a:spLocks noChangeArrowheads="1"/>
              </p:cNvSpPr>
              <p:nvPr/>
            </p:nvSpPr>
            <p:spPr bwMode="auto">
              <a:xfrm>
                <a:off x="3506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23" name="Rectangle 5151"/>
              <p:cNvSpPr>
                <a:spLocks noChangeArrowheads="1"/>
              </p:cNvSpPr>
              <p:nvPr/>
            </p:nvSpPr>
            <p:spPr bwMode="auto">
              <a:xfrm>
                <a:off x="3512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24" name="Rectangle 5152"/>
              <p:cNvSpPr>
                <a:spLocks noChangeArrowheads="1"/>
              </p:cNvSpPr>
              <p:nvPr/>
            </p:nvSpPr>
            <p:spPr bwMode="auto">
              <a:xfrm>
                <a:off x="3494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25" name="Rectangle 5153"/>
              <p:cNvSpPr>
                <a:spLocks noChangeArrowheads="1"/>
              </p:cNvSpPr>
              <p:nvPr/>
            </p:nvSpPr>
            <p:spPr bwMode="auto">
              <a:xfrm>
                <a:off x="3503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26" name="Rectangle 5154"/>
              <p:cNvSpPr>
                <a:spLocks noChangeArrowheads="1"/>
              </p:cNvSpPr>
              <p:nvPr/>
            </p:nvSpPr>
            <p:spPr bwMode="auto">
              <a:xfrm>
                <a:off x="3512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27" name="Rectangle 5155"/>
              <p:cNvSpPr>
                <a:spLocks noChangeArrowheads="1"/>
              </p:cNvSpPr>
              <p:nvPr/>
            </p:nvSpPr>
            <p:spPr bwMode="auto">
              <a:xfrm>
                <a:off x="3497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28" name="Rectangle 5156"/>
              <p:cNvSpPr>
                <a:spLocks noChangeArrowheads="1"/>
              </p:cNvSpPr>
              <p:nvPr/>
            </p:nvSpPr>
            <p:spPr bwMode="auto">
              <a:xfrm>
                <a:off x="3500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29" name="Rectangle 5157"/>
              <p:cNvSpPr>
                <a:spLocks noChangeArrowheads="1"/>
              </p:cNvSpPr>
              <p:nvPr/>
            </p:nvSpPr>
            <p:spPr bwMode="auto">
              <a:xfrm>
                <a:off x="3512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30" name="Rectangle 5158"/>
              <p:cNvSpPr>
                <a:spLocks noChangeArrowheads="1"/>
              </p:cNvSpPr>
              <p:nvPr/>
            </p:nvSpPr>
            <p:spPr bwMode="auto">
              <a:xfrm>
                <a:off x="3497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31" name="Rectangle 5159"/>
              <p:cNvSpPr>
                <a:spLocks noChangeArrowheads="1"/>
              </p:cNvSpPr>
              <p:nvPr/>
            </p:nvSpPr>
            <p:spPr bwMode="auto">
              <a:xfrm>
                <a:off x="3500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32" name="Rectangle 5160"/>
              <p:cNvSpPr>
                <a:spLocks noChangeArrowheads="1"/>
              </p:cNvSpPr>
              <p:nvPr/>
            </p:nvSpPr>
            <p:spPr bwMode="auto">
              <a:xfrm>
                <a:off x="3503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33" name="Rectangle 5161"/>
              <p:cNvSpPr>
                <a:spLocks noChangeArrowheads="1"/>
              </p:cNvSpPr>
              <p:nvPr/>
            </p:nvSpPr>
            <p:spPr bwMode="auto">
              <a:xfrm>
                <a:off x="3506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34" name="Rectangle 5162"/>
              <p:cNvSpPr>
                <a:spLocks noChangeArrowheads="1"/>
              </p:cNvSpPr>
              <p:nvPr/>
            </p:nvSpPr>
            <p:spPr bwMode="auto">
              <a:xfrm>
                <a:off x="3509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35" name="Rectangle 5163"/>
              <p:cNvSpPr>
                <a:spLocks noChangeArrowheads="1"/>
              </p:cNvSpPr>
              <p:nvPr/>
            </p:nvSpPr>
            <p:spPr bwMode="auto">
              <a:xfrm>
                <a:off x="3494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36" name="Rectangle 5164"/>
              <p:cNvSpPr>
                <a:spLocks noChangeArrowheads="1"/>
              </p:cNvSpPr>
              <p:nvPr/>
            </p:nvSpPr>
            <p:spPr bwMode="auto">
              <a:xfrm>
                <a:off x="3512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37" name="Rectangle 5165"/>
              <p:cNvSpPr>
                <a:spLocks noChangeArrowheads="1"/>
              </p:cNvSpPr>
              <p:nvPr/>
            </p:nvSpPr>
            <p:spPr bwMode="auto">
              <a:xfrm>
                <a:off x="3494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38" name="Rectangle 5166"/>
              <p:cNvSpPr>
                <a:spLocks noChangeArrowheads="1"/>
              </p:cNvSpPr>
              <p:nvPr/>
            </p:nvSpPr>
            <p:spPr bwMode="auto">
              <a:xfrm>
                <a:off x="3512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39" name="Rectangle 5167"/>
              <p:cNvSpPr>
                <a:spLocks noChangeArrowheads="1"/>
              </p:cNvSpPr>
              <p:nvPr/>
            </p:nvSpPr>
            <p:spPr bwMode="auto">
              <a:xfrm>
                <a:off x="3494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40" name="Rectangle 5168"/>
              <p:cNvSpPr>
                <a:spLocks noChangeArrowheads="1"/>
              </p:cNvSpPr>
              <p:nvPr/>
            </p:nvSpPr>
            <p:spPr bwMode="auto">
              <a:xfrm>
                <a:off x="3512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41" name="Rectangle 5169"/>
              <p:cNvSpPr>
                <a:spLocks noChangeArrowheads="1"/>
              </p:cNvSpPr>
              <p:nvPr/>
            </p:nvSpPr>
            <p:spPr bwMode="auto">
              <a:xfrm>
                <a:off x="3497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42" name="Rectangle 5170"/>
              <p:cNvSpPr>
                <a:spLocks noChangeArrowheads="1"/>
              </p:cNvSpPr>
              <p:nvPr/>
            </p:nvSpPr>
            <p:spPr bwMode="auto">
              <a:xfrm>
                <a:off x="3500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43" name="Rectangle 5171"/>
              <p:cNvSpPr>
                <a:spLocks noChangeArrowheads="1"/>
              </p:cNvSpPr>
              <p:nvPr/>
            </p:nvSpPr>
            <p:spPr bwMode="auto">
              <a:xfrm>
                <a:off x="3503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44" name="Rectangle 5172"/>
              <p:cNvSpPr>
                <a:spLocks noChangeArrowheads="1"/>
              </p:cNvSpPr>
              <p:nvPr/>
            </p:nvSpPr>
            <p:spPr bwMode="auto">
              <a:xfrm>
                <a:off x="3506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45" name="Rectangle 5173"/>
              <p:cNvSpPr>
                <a:spLocks noChangeArrowheads="1"/>
              </p:cNvSpPr>
              <p:nvPr/>
            </p:nvSpPr>
            <p:spPr bwMode="auto">
              <a:xfrm>
                <a:off x="3509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46" name="Rectangle 5174"/>
              <p:cNvSpPr>
                <a:spLocks noChangeArrowheads="1"/>
              </p:cNvSpPr>
              <p:nvPr/>
            </p:nvSpPr>
            <p:spPr bwMode="auto">
              <a:xfrm>
                <a:off x="3497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47" name="Rectangle 5175"/>
              <p:cNvSpPr>
                <a:spLocks noChangeArrowheads="1"/>
              </p:cNvSpPr>
              <p:nvPr/>
            </p:nvSpPr>
            <p:spPr bwMode="auto">
              <a:xfrm>
                <a:off x="3509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48" name="Rectangle 5176"/>
              <p:cNvSpPr>
                <a:spLocks noChangeArrowheads="1"/>
              </p:cNvSpPr>
              <p:nvPr/>
            </p:nvSpPr>
            <p:spPr bwMode="auto">
              <a:xfrm>
                <a:off x="3494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49" name="Rectangle 5177"/>
              <p:cNvSpPr>
                <a:spLocks noChangeArrowheads="1"/>
              </p:cNvSpPr>
              <p:nvPr/>
            </p:nvSpPr>
            <p:spPr bwMode="auto">
              <a:xfrm>
                <a:off x="3512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50" name="Rectangle 5178"/>
              <p:cNvSpPr>
                <a:spLocks noChangeArrowheads="1"/>
              </p:cNvSpPr>
              <p:nvPr/>
            </p:nvSpPr>
            <p:spPr bwMode="auto">
              <a:xfrm>
                <a:off x="3494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51" name="Rectangle 5179"/>
              <p:cNvSpPr>
                <a:spLocks noChangeArrowheads="1"/>
              </p:cNvSpPr>
              <p:nvPr/>
            </p:nvSpPr>
            <p:spPr bwMode="auto">
              <a:xfrm>
                <a:off x="3503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52" name="Rectangle 5180"/>
              <p:cNvSpPr>
                <a:spLocks noChangeArrowheads="1"/>
              </p:cNvSpPr>
              <p:nvPr/>
            </p:nvSpPr>
            <p:spPr bwMode="auto">
              <a:xfrm>
                <a:off x="3512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53" name="Rectangle 5181"/>
              <p:cNvSpPr>
                <a:spLocks noChangeArrowheads="1"/>
              </p:cNvSpPr>
              <p:nvPr/>
            </p:nvSpPr>
            <p:spPr bwMode="auto">
              <a:xfrm>
                <a:off x="3494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54" name="Rectangle 5182"/>
              <p:cNvSpPr>
                <a:spLocks noChangeArrowheads="1"/>
              </p:cNvSpPr>
              <p:nvPr/>
            </p:nvSpPr>
            <p:spPr bwMode="auto">
              <a:xfrm>
                <a:off x="3503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55" name="Rectangle 5183"/>
              <p:cNvSpPr>
                <a:spLocks noChangeArrowheads="1"/>
              </p:cNvSpPr>
              <p:nvPr/>
            </p:nvSpPr>
            <p:spPr bwMode="auto">
              <a:xfrm>
                <a:off x="3512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56" name="Rectangle 5184"/>
              <p:cNvSpPr>
                <a:spLocks noChangeArrowheads="1"/>
              </p:cNvSpPr>
              <p:nvPr/>
            </p:nvSpPr>
            <p:spPr bwMode="auto">
              <a:xfrm>
                <a:off x="3497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57" name="Rectangle 5185"/>
              <p:cNvSpPr>
                <a:spLocks noChangeArrowheads="1"/>
              </p:cNvSpPr>
              <p:nvPr/>
            </p:nvSpPr>
            <p:spPr bwMode="auto">
              <a:xfrm>
                <a:off x="3500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58" name="Rectangle 5186"/>
              <p:cNvSpPr>
                <a:spLocks noChangeArrowheads="1"/>
              </p:cNvSpPr>
              <p:nvPr/>
            </p:nvSpPr>
            <p:spPr bwMode="auto">
              <a:xfrm>
                <a:off x="3506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59" name="Rectangle 5187"/>
              <p:cNvSpPr>
                <a:spLocks noChangeArrowheads="1"/>
              </p:cNvSpPr>
              <p:nvPr/>
            </p:nvSpPr>
            <p:spPr bwMode="auto">
              <a:xfrm>
                <a:off x="3509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60" name="Rectangle 5188"/>
              <p:cNvSpPr>
                <a:spLocks noChangeArrowheads="1"/>
              </p:cNvSpPr>
              <p:nvPr/>
            </p:nvSpPr>
            <p:spPr bwMode="auto">
              <a:xfrm>
                <a:off x="3497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61" name="Rectangle 5189"/>
              <p:cNvSpPr>
                <a:spLocks noChangeArrowheads="1"/>
              </p:cNvSpPr>
              <p:nvPr/>
            </p:nvSpPr>
            <p:spPr bwMode="auto">
              <a:xfrm>
                <a:off x="3500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62" name="Rectangle 5190"/>
              <p:cNvSpPr>
                <a:spLocks noChangeArrowheads="1"/>
              </p:cNvSpPr>
              <p:nvPr/>
            </p:nvSpPr>
            <p:spPr bwMode="auto">
              <a:xfrm>
                <a:off x="3506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63" name="Rectangle 5191"/>
              <p:cNvSpPr>
                <a:spLocks noChangeArrowheads="1"/>
              </p:cNvSpPr>
              <p:nvPr/>
            </p:nvSpPr>
            <p:spPr bwMode="auto">
              <a:xfrm>
                <a:off x="3509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64" name="Rectangle 5192"/>
              <p:cNvSpPr>
                <a:spLocks noChangeArrowheads="1"/>
              </p:cNvSpPr>
              <p:nvPr/>
            </p:nvSpPr>
            <p:spPr bwMode="auto">
              <a:xfrm>
                <a:off x="3494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65" name="Rectangle 5193"/>
              <p:cNvSpPr>
                <a:spLocks noChangeArrowheads="1"/>
              </p:cNvSpPr>
              <p:nvPr/>
            </p:nvSpPr>
            <p:spPr bwMode="auto">
              <a:xfrm>
                <a:off x="3503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66" name="Rectangle 5194"/>
              <p:cNvSpPr>
                <a:spLocks noChangeArrowheads="1"/>
              </p:cNvSpPr>
              <p:nvPr/>
            </p:nvSpPr>
            <p:spPr bwMode="auto">
              <a:xfrm>
                <a:off x="3512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67" name="Rectangle 5195"/>
              <p:cNvSpPr>
                <a:spLocks noChangeArrowheads="1"/>
              </p:cNvSpPr>
              <p:nvPr/>
            </p:nvSpPr>
            <p:spPr bwMode="auto">
              <a:xfrm>
                <a:off x="3494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68" name="Rectangle 5196"/>
              <p:cNvSpPr>
                <a:spLocks noChangeArrowheads="1"/>
              </p:cNvSpPr>
              <p:nvPr/>
            </p:nvSpPr>
            <p:spPr bwMode="auto">
              <a:xfrm>
                <a:off x="3503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69" name="Rectangle 5197"/>
              <p:cNvSpPr>
                <a:spLocks noChangeArrowheads="1"/>
              </p:cNvSpPr>
              <p:nvPr/>
            </p:nvSpPr>
            <p:spPr bwMode="auto">
              <a:xfrm>
                <a:off x="3512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70" name="Rectangle 5198"/>
              <p:cNvSpPr>
                <a:spLocks noChangeArrowheads="1"/>
              </p:cNvSpPr>
              <p:nvPr/>
            </p:nvSpPr>
            <p:spPr bwMode="auto">
              <a:xfrm>
                <a:off x="3494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71" name="Rectangle 5199"/>
              <p:cNvSpPr>
                <a:spLocks noChangeArrowheads="1"/>
              </p:cNvSpPr>
              <p:nvPr/>
            </p:nvSpPr>
            <p:spPr bwMode="auto">
              <a:xfrm>
                <a:off x="3503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72" name="Rectangle 5200"/>
              <p:cNvSpPr>
                <a:spLocks noChangeArrowheads="1"/>
              </p:cNvSpPr>
              <p:nvPr/>
            </p:nvSpPr>
            <p:spPr bwMode="auto">
              <a:xfrm>
                <a:off x="3512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73" name="Rectangle 5201"/>
              <p:cNvSpPr>
                <a:spLocks noChangeArrowheads="1"/>
              </p:cNvSpPr>
              <p:nvPr/>
            </p:nvSpPr>
            <p:spPr bwMode="auto">
              <a:xfrm>
                <a:off x="3497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74" name="Rectangle 5202"/>
              <p:cNvSpPr>
                <a:spLocks noChangeArrowheads="1"/>
              </p:cNvSpPr>
              <p:nvPr/>
            </p:nvSpPr>
            <p:spPr bwMode="auto">
              <a:xfrm>
                <a:off x="3500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75" name="Rectangle 5203"/>
              <p:cNvSpPr>
                <a:spLocks noChangeArrowheads="1"/>
              </p:cNvSpPr>
              <p:nvPr/>
            </p:nvSpPr>
            <p:spPr bwMode="auto">
              <a:xfrm>
                <a:off x="3506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76" name="Rectangle 5204"/>
              <p:cNvSpPr>
                <a:spLocks noChangeArrowheads="1"/>
              </p:cNvSpPr>
              <p:nvPr/>
            </p:nvSpPr>
            <p:spPr bwMode="auto">
              <a:xfrm>
                <a:off x="3509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77" name="Rectangle 5205"/>
              <p:cNvSpPr>
                <a:spLocks noChangeArrowheads="1"/>
              </p:cNvSpPr>
              <p:nvPr/>
            </p:nvSpPr>
            <p:spPr bwMode="auto">
              <a:xfrm>
                <a:off x="3512" y="30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78" name="Rectangle 5206"/>
              <p:cNvSpPr>
                <a:spLocks noChangeArrowheads="1"/>
              </p:cNvSpPr>
              <p:nvPr/>
            </p:nvSpPr>
            <p:spPr bwMode="auto">
              <a:xfrm>
                <a:off x="3503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79" name="Rectangle 5207"/>
              <p:cNvSpPr>
                <a:spLocks noChangeArrowheads="1"/>
              </p:cNvSpPr>
              <p:nvPr/>
            </p:nvSpPr>
            <p:spPr bwMode="auto">
              <a:xfrm>
                <a:off x="3506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80" name="Rectangle 5208"/>
              <p:cNvSpPr>
                <a:spLocks noChangeArrowheads="1"/>
              </p:cNvSpPr>
              <p:nvPr/>
            </p:nvSpPr>
            <p:spPr bwMode="auto">
              <a:xfrm>
                <a:off x="3509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81" name="Rectangle 5209"/>
              <p:cNvSpPr>
                <a:spLocks noChangeArrowheads="1"/>
              </p:cNvSpPr>
              <p:nvPr/>
            </p:nvSpPr>
            <p:spPr bwMode="auto">
              <a:xfrm>
                <a:off x="3497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82" name="Rectangle 5210"/>
              <p:cNvSpPr>
                <a:spLocks noChangeArrowheads="1"/>
              </p:cNvSpPr>
              <p:nvPr/>
            </p:nvSpPr>
            <p:spPr bwMode="auto">
              <a:xfrm>
                <a:off x="3500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83" name="Rectangle 5211"/>
              <p:cNvSpPr>
                <a:spLocks noChangeArrowheads="1"/>
              </p:cNvSpPr>
              <p:nvPr/>
            </p:nvSpPr>
            <p:spPr bwMode="auto">
              <a:xfrm>
                <a:off x="3506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84" name="Rectangle 5212"/>
              <p:cNvSpPr>
                <a:spLocks noChangeArrowheads="1"/>
              </p:cNvSpPr>
              <p:nvPr/>
            </p:nvSpPr>
            <p:spPr bwMode="auto">
              <a:xfrm>
                <a:off x="3494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85" name="Rectangle 5213"/>
              <p:cNvSpPr>
                <a:spLocks noChangeArrowheads="1"/>
              </p:cNvSpPr>
              <p:nvPr/>
            </p:nvSpPr>
            <p:spPr bwMode="auto">
              <a:xfrm>
                <a:off x="3506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86" name="Rectangle 5214"/>
              <p:cNvSpPr>
                <a:spLocks noChangeArrowheads="1"/>
              </p:cNvSpPr>
              <p:nvPr/>
            </p:nvSpPr>
            <p:spPr bwMode="auto">
              <a:xfrm>
                <a:off x="3497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87" name="Rectangle 5215"/>
              <p:cNvSpPr>
                <a:spLocks noChangeArrowheads="1"/>
              </p:cNvSpPr>
              <p:nvPr/>
            </p:nvSpPr>
            <p:spPr bwMode="auto">
              <a:xfrm>
                <a:off x="3500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88" name="Rectangle 5216"/>
              <p:cNvSpPr>
                <a:spLocks noChangeArrowheads="1"/>
              </p:cNvSpPr>
              <p:nvPr/>
            </p:nvSpPr>
            <p:spPr bwMode="auto">
              <a:xfrm>
                <a:off x="3506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89" name="Rectangle 5217"/>
              <p:cNvSpPr>
                <a:spLocks noChangeArrowheads="1"/>
              </p:cNvSpPr>
              <p:nvPr/>
            </p:nvSpPr>
            <p:spPr bwMode="auto">
              <a:xfrm>
                <a:off x="3503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90" name="Rectangle 5218"/>
              <p:cNvSpPr>
                <a:spLocks noChangeArrowheads="1"/>
              </p:cNvSpPr>
              <p:nvPr/>
            </p:nvSpPr>
            <p:spPr bwMode="auto">
              <a:xfrm>
                <a:off x="3506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91" name="Rectangle 5219"/>
              <p:cNvSpPr>
                <a:spLocks noChangeArrowheads="1"/>
              </p:cNvSpPr>
              <p:nvPr/>
            </p:nvSpPr>
            <p:spPr bwMode="auto">
              <a:xfrm>
                <a:off x="3509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92" name="Rectangle 5220"/>
              <p:cNvSpPr>
                <a:spLocks noChangeArrowheads="1"/>
              </p:cNvSpPr>
              <p:nvPr/>
            </p:nvSpPr>
            <p:spPr bwMode="auto">
              <a:xfrm>
                <a:off x="3512" y="30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93" name="Rectangle 5221"/>
              <p:cNvSpPr>
                <a:spLocks noChangeArrowheads="1"/>
              </p:cNvSpPr>
              <p:nvPr/>
            </p:nvSpPr>
            <p:spPr bwMode="auto">
              <a:xfrm>
                <a:off x="3512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94" name="Rectangle 5222"/>
              <p:cNvSpPr>
                <a:spLocks noChangeArrowheads="1"/>
              </p:cNvSpPr>
              <p:nvPr/>
            </p:nvSpPr>
            <p:spPr bwMode="auto">
              <a:xfrm>
                <a:off x="3515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95" name="Rectangle 5223"/>
              <p:cNvSpPr>
                <a:spLocks noChangeArrowheads="1"/>
              </p:cNvSpPr>
              <p:nvPr/>
            </p:nvSpPr>
            <p:spPr bwMode="auto">
              <a:xfrm>
                <a:off x="3500" y="30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96" name="Rectangle 5224"/>
              <p:cNvSpPr>
                <a:spLocks noChangeArrowheads="1"/>
              </p:cNvSpPr>
              <p:nvPr/>
            </p:nvSpPr>
            <p:spPr bwMode="auto">
              <a:xfrm>
                <a:off x="3494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97" name="Rectangle 5225"/>
              <p:cNvSpPr>
                <a:spLocks noChangeArrowheads="1"/>
              </p:cNvSpPr>
              <p:nvPr/>
            </p:nvSpPr>
            <p:spPr bwMode="auto">
              <a:xfrm>
                <a:off x="3497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98" name="Rectangle 5226"/>
              <p:cNvSpPr>
                <a:spLocks noChangeArrowheads="1"/>
              </p:cNvSpPr>
              <p:nvPr/>
            </p:nvSpPr>
            <p:spPr bwMode="auto">
              <a:xfrm>
                <a:off x="3500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999" name="Rectangle 5227"/>
              <p:cNvSpPr>
                <a:spLocks noChangeArrowheads="1"/>
              </p:cNvSpPr>
              <p:nvPr/>
            </p:nvSpPr>
            <p:spPr bwMode="auto">
              <a:xfrm>
                <a:off x="3503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00" name="Rectangle 5228"/>
              <p:cNvSpPr>
                <a:spLocks noChangeArrowheads="1"/>
              </p:cNvSpPr>
              <p:nvPr/>
            </p:nvSpPr>
            <p:spPr bwMode="auto">
              <a:xfrm>
                <a:off x="3506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01" name="Rectangle 5229"/>
              <p:cNvSpPr>
                <a:spLocks noChangeArrowheads="1"/>
              </p:cNvSpPr>
              <p:nvPr/>
            </p:nvSpPr>
            <p:spPr bwMode="auto">
              <a:xfrm>
                <a:off x="3509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31" name="Group 5431"/>
            <p:cNvGrpSpPr>
              <a:grpSpLocks/>
            </p:cNvGrpSpPr>
            <p:nvPr/>
          </p:nvGrpSpPr>
          <p:grpSpPr bwMode="auto">
            <a:xfrm>
              <a:off x="3494" y="2887"/>
              <a:ext cx="131" cy="433"/>
              <a:chOff x="3494" y="2887"/>
              <a:chExt cx="131" cy="433"/>
            </a:xfrm>
          </p:grpSpPr>
          <p:sp>
            <p:nvSpPr>
              <p:cNvPr id="1602" name="Rectangle 5231"/>
              <p:cNvSpPr>
                <a:spLocks noChangeArrowheads="1"/>
              </p:cNvSpPr>
              <p:nvPr/>
            </p:nvSpPr>
            <p:spPr bwMode="auto">
              <a:xfrm>
                <a:off x="3512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03" name="Rectangle 5232"/>
              <p:cNvSpPr>
                <a:spLocks noChangeArrowheads="1"/>
              </p:cNvSpPr>
              <p:nvPr/>
            </p:nvSpPr>
            <p:spPr bwMode="auto">
              <a:xfrm>
                <a:off x="3500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04" name="Rectangle 5233"/>
              <p:cNvSpPr>
                <a:spLocks noChangeArrowheads="1"/>
              </p:cNvSpPr>
              <p:nvPr/>
            </p:nvSpPr>
            <p:spPr bwMode="auto">
              <a:xfrm>
                <a:off x="3512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05" name="Rectangle 5234"/>
              <p:cNvSpPr>
                <a:spLocks noChangeArrowheads="1"/>
              </p:cNvSpPr>
              <p:nvPr/>
            </p:nvSpPr>
            <p:spPr bwMode="auto">
              <a:xfrm>
                <a:off x="3500" y="3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06" name="Rectangle 5235"/>
              <p:cNvSpPr>
                <a:spLocks noChangeArrowheads="1"/>
              </p:cNvSpPr>
              <p:nvPr/>
            </p:nvSpPr>
            <p:spPr bwMode="auto">
              <a:xfrm>
                <a:off x="3512" y="3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07" name="Rectangle 5236"/>
              <p:cNvSpPr>
                <a:spLocks noChangeArrowheads="1"/>
              </p:cNvSpPr>
              <p:nvPr/>
            </p:nvSpPr>
            <p:spPr bwMode="auto">
              <a:xfrm>
                <a:off x="3503" y="30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08" name="Rectangle 5237"/>
              <p:cNvSpPr>
                <a:spLocks noChangeArrowheads="1"/>
              </p:cNvSpPr>
              <p:nvPr/>
            </p:nvSpPr>
            <p:spPr bwMode="auto">
              <a:xfrm>
                <a:off x="3509" y="30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09" name="Rectangle 5238"/>
              <p:cNvSpPr>
                <a:spLocks noChangeArrowheads="1"/>
              </p:cNvSpPr>
              <p:nvPr/>
            </p:nvSpPr>
            <p:spPr bwMode="auto">
              <a:xfrm>
                <a:off x="3506" y="30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10" name="Rectangle 5239"/>
              <p:cNvSpPr>
                <a:spLocks noChangeArrowheads="1"/>
              </p:cNvSpPr>
              <p:nvPr/>
            </p:nvSpPr>
            <p:spPr bwMode="auto">
              <a:xfrm>
                <a:off x="3503" y="30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11" name="Rectangle 5240"/>
              <p:cNvSpPr>
                <a:spLocks noChangeArrowheads="1"/>
              </p:cNvSpPr>
              <p:nvPr/>
            </p:nvSpPr>
            <p:spPr bwMode="auto">
              <a:xfrm>
                <a:off x="3509" y="30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12" name="Rectangle 5241"/>
              <p:cNvSpPr>
                <a:spLocks noChangeArrowheads="1"/>
              </p:cNvSpPr>
              <p:nvPr/>
            </p:nvSpPr>
            <p:spPr bwMode="auto">
              <a:xfrm>
                <a:off x="3500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13" name="Rectangle 5242"/>
              <p:cNvSpPr>
                <a:spLocks noChangeArrowheads="1"/>
              </p:cNvSpPr>
              <p:nvPr/>
            </p:nvSpPr>
            <p:spPr bwMode="auto">
              <a:xfrm>
                <a:off x="3512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14" name="Rectangle 5243"/>
              <p:cNvSpPr>
                <a:spLocks noChangeArrowheads="1"/>
              </p:cNvSpPr>
              <p:nvPr/>
            </p:nvSpPr>
            <p:spPr bwMode="auto">
              <a:xfrm>
                <a:off x="3494" y="29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15" name="Rectangle 5244"/>
              <p:cNvSpPr>
                <a:spLocks noChangeArrowheads="1"/>
              </p:cNvSpPr>
              <p:nvPr/>
            </p:nvSpPr>
            <p:spPr bwMode="auto">
              <a:xfrm>
                <a:off x="3494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16" name="Rectangle 5245"/>
              <p:cNvSpPr>
                <a:spLocks noChangeArrowheads="1"/>
              </p:cNvSpPr>
              <p:nvPr/>
            </p:nvSpPr>
            <p:spPr bwMode="auto">
              <a:xfrm>
                <a:off x="3494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17" name="Rectangle 5246"/>
              <p:cNvSpPr>
                <a:spLocks noChangeArrowheads="1"/>
              </p:cNvSpPr>
              <p:nvPr/>
            </p:nvSpPr>
            <p:spPr bwMode="auto">
              <a:xfrm>
                <a:off x="3497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18" name="Rectangle 5247"/>
              <p:cNvSpPr>
                <a:spLocks noChangeArrowheads="1"/>
              </p:cNvSpPr>
              <p:nvPr/>
            </p:nvSpPr>
            <p:spPr bwMode="auto">
              <a:xfrm>
                <a:off x="3500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19" name="Rectangle 5248"/>
              <p:cNvSpPr>
                <a:spLocks noChangeArrowheads="1"/>
              </p:cNvSpPr>
              <p:nvPr/>
            </p:nvSpPr>
            <p:spPr bwMode="auto">
              <a:xfrm>
                <a:off x="3503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20" name="Rectangle 5249"/>
              <p:cNvSpPr>
                <a:spLocks noChangeArrowheads="1"/>
              </p:cNvSpPr>
              <p:nvPr/>
            </p:nvSpPr>
            <p:spPr bwMode="auto">
              <a:xfrm>
                <a:off x="3506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21" name="Rectangle 5250"/>
              <p:cNvSpPr>
                <a:spLocks noChangeArrowheads="1"/>
              </p:cNvSpPr>
              <p:nvPr/>
            </p:nvSpPr>
            <p:spPr bwMode="auto">
              <a:xfrm>
                <a:off x="3509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22" name="Rectangle 5251"/>
              <p:cNvSpPr>
                <a:spLocks noChangeArrowheads="1"/>
              </p:cNvSpPr>
              <p:nvPr/>
            </p:nvSpPr>
            <p:spPr bwMode="auto">
              <a:xfrm>
                <a:off x="3512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23" name="Rectangle 5252"/>
              <p:cNvSpPr>
                <a:spLocks noChangeArrowheads="1"/>
              </p:cNvSpPr>
              <p:nvPr/>
            </p:nvSpPr>
            <p:spPr bwMode="auto">
              <a:xfrm>
                <a:off x="3494" y="29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24" name="Rectangle 5253"/>
              <p:cNvSpPr>
                <a:spLocks noChangeArrowheads="1"/>
              </p:cNvSpPr>
              <p:nvPr/>
            </p:nvSpPr>
            <p:spPr bwMode="auto">
              <a:xfrm>
                <a:off x="3494" y="29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25" name="Rectangle 5254"/>
              <p:cNvSpPr>
                <a:spLocks noChangeArrowheads="1"/>
              </p:cNvSpPr>
              <p:nvPr/>
            </p:nvSpPr>
            <p:spPr bwMode="auto">
              <a:xfrm>
                <a:off x="3497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26" name="Rectangle 5255"/>
              <p:cNvSpPr>
                <a:spLocks noChangeArrowheads="1"/>
              </p:cNvSpPr>
              <p:nvPr/>
            </p:nvSpPr>
            <p:spPr bwMode="auto">
              <a:xfrm>
                <a:off x="3500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27" name="Rectangle 5256"/>
              <p:cNvSpPr>
                <a:spLocks noChangeArrowheads="1"/>
              </p:cNvSpPr>
              <p:nvPr/>
            </p:nvSpPr>
            <p:spPr bwMode="auto">
              <a:xfrm>
                <a:off x="3503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28" name="Rectangle 5257"/>
              <p:cNvSpPr>
                <a:spLocks noChangeArrowheads="1"/>
              </p:cNvSpPr>
              <p:nvPr/>
            </p:nvSpPr>
            <p:spPr bwMode="auto">
              <a:xfrm>
                <a:off x="3506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29" name="Rectangle 5258"/>
              <p:cNvSpPr>
                <a:spLocks noChangeArrowheads="1"/>
              </p:cNvSpPr>
              <p:nvPr/>
            </p:nvSpPr>
            <p:spPr bwMode="auto">
              <a:xfrm>
                <a:off x="3509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30" name="Rectangle 5259"/>
              <p:cNvSpPr>
                <a:spLocks noChangeArrowheads="1"/>
              </p:cNvSpPr>
              <p:nvPr/>
            </p:nvSpPr>
            <p:spPr bwMode="auto">
              <a:xfrm>
                <a:off x="3494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31" name="Rectangle 5260"/>
              <p:cNvSpPr>
                <a:spLocks noChangeArrowheads="1"/>
              </p:cNvSpPr>
              <p:nvPr/>
            </p:nvSpPr>
            <p:spPr bwMode="auto">
              <a:xfrm>
                <a:off x="3512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32" name="Rectangle 5261"/>
              <p:cNvSpPr>
                <a:spLocks noChangeArrowheads="1"/>
              </p:cNvSpPr>
              <p:nvPr/>
            </p:nvSpPr>
            <p:spPr bwMode="auto">
              <a:xfrm>
                <a:off x="3494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33" name="Rectangle 5262"/>
              <p:cNvSpPr>
                <a:spLocks noChangeArrowheads="1"/>
              </p:cNvSpPr>
              <p:nvPr/>
            </p:nvSpPr>
            <p:spPr bwMode="auto">
              <a:xfrm>
                <a:off x="3512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34" name="Rectangle 5263"/>
              <p:cNvSpPr>
                <a:spLocks noChangeArrowheads="1"/>
              </p:cNvSpPr>
              <p:nvPr/>
            </p:nvSpPr>
            <p:spPr bwMode="auto">
              <a:xfrm>
                <a:off x="3494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35" name="Rectangle 5264"/>
              <p:cNvSpPr>
                <a:spLocks noChangeArrowheads="1"/>
              </p:cNvSpPr>
              <p:nvPr/>
            </p:nvSpPr>
            <p:spPr bwMode="auto">
              <a:xfrm>
                <a:off x="3512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36" name="Rectangle 5265"/>
              <p:cNvSpPr>
                <a:spLocks noChangeArrowheads="1"/>
              </p:cNvSpPr>
              <p:nvPr/>
            </p:nvSpPr>
            <p:spPr bwMode="auto">
              <a:xfrm>
                <a:off x="3497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37" name="Rectangle 5266"/>
              <p:cNvSpPr>
                <a:spLocks noChangeArrowheads="1"/>
              </p:cNvSpPr>
              <p:nvPr/>
            </p:nvSpPr>
            <p:spPr bwMode="auto">
              <a:xfrm>
                <a:off x="3509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38" name="Rectangle 5267"/>
              <p:cNvSpPr>
                <a:spLocks noChangeArrowheads="1"/>
              </p:cNvSpPr>
              <p:nvPr/>
            </p:nvSpPr>
            <p:spPr bwMode="auto">
              <a:xfrm>
                <a:off x="3500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39" name="Rectangle 5268"/>
              <p:cNvSpPr>
                <a:spLocks noChangeArrowheads="1"/>
              </p:cNvSpPr>
              <p:nvPr/>
            </p:nvSpPr>
            <p:spPr bwMode="auto">
              <a:xfrm>
                <a:off x="3497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40" name="Rectangle 5269"/>
              <p:cNvSpPr>
                <a:spLocks noChangeArrowheads="1"/>
              </p:cNvSpPr>
              <p:nvPr/>
            </p:nvSpPr>
            <p:spPr bwMode="auto">
              <a:xfrm>
                <a:off x="3494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41" name="Rectangle 5270"/>
              <p:cNvSpPr>
                <a:spLocks noChangeArrowheads="1"/>
              </p:cNvSpPr>
              <p:nvPr/>
            </p:nvSpPr>
            <p:spPr bwMode="auto">
              <a:xfrm>
                <a:off x="3497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42" name="Rectangle 5271"/>
              <p:cNvSpPr>
                <a:spLocks noChangeArrowheads="1"/>
              </p:cNvSpPr>
              <p:nvPr/>
            </p:nvSpPr>
            <p:spPr bwMode="auto">
              <a:xfrm>
                <a:off x="3500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43" name="Rectangle 5272"/>
              <p:cNvSpPr>
                <a:spLocks noChangeArrowheads="1"/>
              </p:cNvSpPr>
              <p:nvPr/>
            </p:nvSpPr>
            <p:spPr bwMode="auto">
              <a:xfrm>
                <a:off x="3503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44" name="Rectangle 5273"/>
              <p:cNvSpPr>
                <a:spLocks noChangeArrowheads="1"/>
              </p:cNvSpPr>
              <p:nvPr/>
            </p:nvSpPr>
            <p:spPr bwMode="auto">
              <a:xfrm>
                <a:off x="3506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45" name="Rectangle 5274"/>
              <p:cNvSpPr>
                <a:spLocks noChangeArrowheads="1"/>
              </p:cNvSpPr>
              <p:nvPr/>
            </p:nvSpPr>
            <p:spPr bwMode="auto">
              <a:xfrm>
                <a:off x="3509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46" name="Rectangle 5275"/>
              <p:cNvSpPr>
                <a:spLocks noChangeArrowheads="1"/>
              </p:cNvSpPr>
              <p:nvPr/>
            </p:nvSpPr>
            <p:spPr bwMode="auto">
              <a:xfrm>
                <a:off x="3512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47" name="Rectangle 5276"/>
              <p:cNvSpPr>
                <a:spLocks noChangeArrowheads="1"/>
              </p:cNvSpPr>
              <p:nvPr/>
            </p:nvSpPr>
            <p:spPr bwMode="auto">
              <a:xfrm>
                <a:off x="3497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48" name="Rectangle 5277"/>
              <p:cNvSpPr>
                <a:spLocks noChangeArrowheads="1"/>
              </p:cNvSpPr>
              <p:nvPr/>
            </p:nvSpPr>
            <p:spPr bwMode="auto">
              <a:xfrm>
                <a:off x="3512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49" name="Rectangle 5278"/>
              <p:cNvSpPr>
                <a:spLocks noChangeArrowheads="1"/>
              </p:cNvSpPr>
              <p:nvPr/>
            </p:nvSpPr>
            <p:spPr bwMode="auto">
              <a:xfrm>
                <a:off x="3494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50" name="Rectangle 5279"/>
              <p:cNvSpPr>
                <a:spLocks noChangeArrowheads="1"/>
              </p:cNvSpPr>
              <p:nvPr/>
            </p:nvSpPr>
            <p:spPr bwMode="auto">
              <a:xfrm>
                <a:off x="3509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51" name="Rectangle 5280"/>
              <p:cNvSpPr>
                <a:spLocks noChangeArrowheads="1"/>
              </p:cNvSpPr>
              <p:nvPr/>
            </p:nvSpPr>
            <p:spPr bwMode="auto">
              <a:xfrm>
                <a:off x="3512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52" name="Rectangle 5281"/>
              <p:cNvSpPr>
                <a:spLocks noChangeArrowheads="1"/>
              </p:cNvSpPr>
              <p:nvPr/>
            </p:nvSpPr>
            <p:spPr bwMode="auto">
              <a:xfrm>
                <a:off x="3494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53" name="Rectangle 5282"/>
              <p:cNvSpPr>
                <a:spLocks noChangeArrowheads="1"/>
              </p:cNvSpPr>
              <p:nvPr/>
            </p:nvSpPr>
            <p:spPr bwMode="auto">
              <a:xfrm>
                <a:off x="3506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54" name="Rectangle 5283"/>
              <p:cNvSpPr>
                <a:spLocks noChangeArrowheads="1"/>
              </p:cNvSpPr>
              <p:nvPr/>
            </p:nvSpPr>
            <p:spPr bwMode="auto">
              <a:xfrm>
                <a:off x="3512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55" name="Rectangle 5284"/>
              <p:cNvSpPr>
                <a:spLocks noChangeArrowheads="1"/>
              </p:cNvSpPr>
              <p:nvPr/>
            </p:nvSpPr>
            <p:spPr bwMode="auto">
              <a:xfrm>
                <a:off x="3494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56" name="Rectangle 5285"/>
              <p:cNvSpPr>
                <a:spLocks noChangeArrowheads="1"/>
              </p:cNvSpPr>
              <p:nvPr/>
            </p:nvSpPr>
            <p:spPr bwMode="auto">
              <a:xfrm>
                <a:off x="3503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57" name="Rectangle 5286"/>
              <p:cNvSpPr>
                <a:spLocks noChangeArrowheads="1"/>
              </p:cNvSpPr>
              <p:nvPr/>
            </p:nvSpPr>
            <p:spPr bwMode="auto">
              <a:xfrm>
                <a:off x="3512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58" name="Rectangle 5287"/>
              <p:cNvSpPr>
                <a:spLocks noChangeArrowheads="1"/>
              </p:cNvSpPr>
              <p:nvPr/>
            </p:nvSpPr>
            <p:spPr bwMode="auto">
              <a:xfrm>
                <a:off x="3497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59" name="Rectangle 5288"/>
              <p:cNvSpPr>
                <a:spLocks noChangeArrowheads="1"/>
              </p:cNvSpPr>
              <p:nvPr/>
            </p:nvSpPr>
            <p:spPr bwMode="auto">
              <a:xfrm>
                <a:off x="3500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60" name="Rectangle 5289"/>
              <p:cNvSpPr>
                <a:spLocks noChangeArrowheads="1"/>
              </p:cNvSpPr>
              <p:nvPr/>
            </p:nvSpPr>
            <p:spPr bwMode="auto">
              <a:xfrm>
                <a:off x="3512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61" name="Rectangle 5290"/>
              <p:cNvSpPr>
                <a:spLocks noChangeArrowheads="1"/>
              </p:cNvSpPr>
              <p:nvPr/>
            </p:nvSpPr>
            <p:spPr bwMode="auto">
              <a:xfrm>
                <a:off x="3500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62" name="Rectangle 5291"/>
              <p:cNvSpPr>
                <a:spLocks noChangeArrowheads="1"/>
              </p:cNvSpPr>
              <p:nvPr/>
            </p:nvSpPr>
            <p:spPr bwMode="auto">
              <a:xfrm>
                <a:off x="3503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63" name="Rectangle 5292"/>
              <p:cNvSpPr>
                <a:spLocks noChangeArrowheads="1"/>
              </p:cNvSpPr>
              <p:nvPr/>
            </p:nvSpPr>
            <p:spPr bwMode="auto">
              <a:xfrm>
                <a:off x="3509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64" name="Rectangle 5293"/>
              <p:cNvSpPr>
                <a:spLocks noChangeArrowheads="1"/>
              </p:cNvSpPr>
              <p:nvPr/>
            </p:nvSpPr>
            <p:spPr bwMode="auto">
              <a:xfrm>
                <a:off x="3494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65" name="Rectangle 5294"/>
              <p:cNvSpPr>
                <a:spLocks noChangeArrowheads="1"/>
              </p:cNvSpPr>
              <p:nvPr/>
            </p:nvSpPr>
            <p:spPr bwMode="auto">
              <a:xfrm>
                <a:off x="3497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66" name="Rectangle 5295"/>
              <p:cNvSpPr>
                <a:spLocks noChangeArrowheads="1"/>
              </p:cNvSpPr>
              <p:nvPr/>
            </p:nvSpPr>
            <p:spPr bwMode="auto">
              <a:xfrm>
                <a:off x="3500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67" name="Rectangle 5296"/>
              <p:cNvSpPr>
                <a:spLocks noChangeArrowheads="1"/>
              </p:cNvSpPr>
              <p:nvPr/>
            </p:nvSpPr>
            <p:spPr bwMode="auto">
              <a:xfrm>
                <a:off x="3512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68" name="Rectangle 5297"/>
              <p:cNvSpPr>
                <a:spLocks noChangeArrowheads="1"/>
              </p:cNvSpPr>
              <p:nvPr/>
            </p:nvSpPr>
            <p:spPr bwMode="auto">
              <a:xfrm>
                <a:off x="3494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69" name="Rectangle 5298"/>
              <p:cNvSpPr>
                <a:spLocks noChangeArrowheads="1"/>
              </p:cNvSpPr>
              <p:nvPr/>
            </p:nvSpPr>
            <p:spPr bwMode="auto">
              <a:xfrm>
                <a:off x="3500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70" name="Rectangle 5299"/>
              <p:cNvSpPr>
                <a:spLocks noChangeArrowheads="1"/>
              </p:cNvSpPr>
              <p:nvPr/>
            </p:nvSpPr>
            <p:spPr bwMode="auto">
              <a:xfrm>
                <a:off x="3512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71" name="Rectangle 5300"/>
              <p:cNvSpPr>
                <a:spLocks noChangeArrowheads="1"/>
              </p:cNvSpPr>
              <p:nvPr/>
            </p:nvSpPr>
            <p:spPr bwMode="auto">
              <a:xfrm>
                <a:off x="3494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72" name="Rectangle 5301"/>
              <p:cNvSpPr>
                <a:spLocks noChangeArrowheads="1"/>
              </p:cNvSpPr>
              <p:nvPr/>
            </p:nvSpPr>
            <p:spPr bwMode="auto">
              <a:xfrm>
                <a:off x="3500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73" name="Rectangle 5302"/>
              <p:cNvSpPr>
                <a:spLocks noChangeArrowheads="1"/>
              </p:cNvSpPr>
              <p:nvPr/>
            </p:nvSpPr>
            <p:spPr bwMode="auto">
              <a:xfrm>
                <a:off x="3512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74" name="Rectangle 5303"/>
              <p:cNvSpPr>
                <a:spLocks noChangeArrowheads="1"/>
              </p:cNvSpPr>
              <p:nvPr/>
            </p:nvSpPr>
            <p:spPr bwMode="auto">
              <a:xfrm>
                <a:off x="3494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75" name="Rectangle 5304"/>
              <p:cNvSpPr>
                <a:spLocks noChangeArrowheads="1"/>
              </p:cNvSpPr>
              <p:nvPr/>
            </p:nvSpPr>
            <p:spPr bwMode="auto">
              <a:xfrm>
                <a:off x="3503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76" name="Rectangle 5305"/>
              <p:cNvSpPr>
                <a:spLocks noChangeArrowheads="1"/>
              </p:cNvSpPr>
              <p:nvPr/>
            </p:nvSpPr>
            <p:spPr bwMode="auto">
              <a:xfrm>
                <a:off x="3506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77" name="Rectangle 5306"/>
              <p:cNvSpPr>
                <a:spLocks noChangeArrowheads="1"/>
              </p:cNvSpPr>
              <p:nvPr/>
            </p:nvSpPr>
            <p:spPr bwMode="auto">
              <a:xfrm>
                <a:off x="3509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78" name="Rectangle 5307"/>
              <p:cNvSpPr>
                <a:spLocks noChangeArrowheads="1"/>
              </p:cNvSpPr>
              <p:nvPr/>
            </p:nvSpPr>
            <p:spPr bwMode="auto">
              <a:xfrm>
                <a:off x="3497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79" name="Rectangle 5308"/>
              <p:cNvSpPr>
                <a:spLocks noChangeArrowheads="1"/>
              </p:cNvSpPr>
              <p:nvPr/>
            </p:nvSpPr>
            <p:spPr bwMode="auto">
              <a:xfrm>
                <a:off x="3509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80" name="Rectangle 5309"/>
              <p:cNvSpPr>
                <a:spLocks noChangeArrowheads="1"/>
              </p:cNvSpPr>
              <p:nvPr/>
            </p:nvSpPr>
            <p:spPr bwMode="auto">
              <a:xfrm>
                <a:off x="3494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81" name="Rectangle 5310"/>
              <p:cNvSpPr>
                <a:spLocks noChangeArrowheads="1"/>
              </p:cNvSpPr>
              <p:nvPr/>
            </p:nvSpPr>
            <p:spPr bwMode="auto">
              <a:xfrm>
                <a:off x="3512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82" name="Rectangle 5311"/>
              <p:cNvSpPr>
                <a:spLocks noChangeArrowheads="1"/>
              </p:cNvSpPr>
              <p:nvPr/>
            </p:nvSpPr>
            <p:spPr bwMode="auto">
              <a:xfrm>
                <a:off x="3494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83" name="Rectangle 5312"/>
              <p:cNvSpPr>
                <a:spLocks noChangeArrowheads="1"/>
              </p:cNvSpPr>
              <p:nvPr/>
            </p:nvSpPr>
            <p:spPr bwMode="auto">
              <a:xfrm>
                <a:off x="3503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84" name="Rectangle 5313"/>
              <p:cNvSpPr>
                <a:spLocks noChangeArrowheads="1"/>
              </p:cNvSpPr>
              <p:nvPr/>
            </p:nvSpPr>
            <p:spPr bwMode="auto">
              <a:xfrm>
                <a:off x="3512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85" name="Rectangle 5314"/>
              <p:cNvSpPr>
                <a:spLocks noChangeArrowheads="1"/>
              </p:cNvSpPr>
              <p:nvPr/>
            </p:nvSpPr>
            <p:spPr bwMode="auto">
              <a:xfrm>
                <a:off x="3494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86" name="Rectangle 5315"/>
              <p:cNvSpPr>
                <a:spLocks noChangeArrowheads="1"/>
              </p:cNvSpPr>
              <p:nvPr/>
            </p:nvSpPr>
            <p:spPr bwMode="auto">
              <a:xfrm>
                <a:off x="3503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87" name="Rectangle 5316"/>
              <p:cNvSpPr>
                <a:spLocks noChangeArrowheads="1"/>
              </p:cNvSpPr>
              <p:nvPr/>
            </p:nvSpPr>
            <p:spPr bwMode="auto">
              <a:xfrm>
                <a:off x="3512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88" name="Rectangle 5317"/>
              <p:cNvSpPr>
                <a:spLocks noChangeArrowheads="1"/>
              </p:cNvSpPr>
              <p:nvPr/>
            </p:nvSpPr>
            <p:spPr bwMode="auto">
              <a:xfrm>
                <a:off x="3497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89" name="Rectangle 5318"/>
              <p:cNvSpPr>
                <a:spLocks noChangeArrowheads="1"/>
              </p:cNvSpPr>
              <p:nvPr/>
            </p:nvSpPr>
            <p:spPr bwMode="auto">
              <a:xfrm>
                <a:off x="3500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90" name="Rectangle 5319"/>
              <p:cNvSpPr>
                <a:spLocks noChangeArrowheads="1"/>
              </p:cNvSpPr>
              <p:nvPr/>
            </p:nvSpPr>
            <p:spPr bwMode="auto">
              <a:xfrm>
                <a:off x="3506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91" name="Rectangle 5320"/>
              <p:cNvSpPr>
                <a:spLocks noChangeArrowheads="1"/>
              </p:cNvSpPr>
              <p:nvPr/>
            </p:nvSpPr>
            <p:spPr bwMode="auto">
              <a:xfrm>
                <a:off x="3509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92" name="Rectangle 5321"/>
              <p:cNvSpPr>
                <a:spLocks noChangeArrowheads="1"/>
              </p:cNvSpPr>
              <p:nvPr/>
            </p:nvSpPr>
            <p:spPr bwMode="auto">
              <a:xfrm>
                <a:off x="3597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93" name="Rectangle 5322"/>
              <p:cNvSpPr>
                <a:spLocks noChangeArrowheads="1"/>
              </p:cNvSpPr>
              <p:nvPr/>
            </p:nvSpPr>
            <p:spPr bwMode="auto">
              <a:xfrm>
                <a:off x="3600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94" name="Rectangle 5323"/>
              <p:cNvSpPr>
                <a:spLocks noChangeArrowheads="1"/>
              </p:cNvSpPr>
              <p:nvPr/>
            </p:nvSpPr>
            <p:spPr bwMode="auto">
              <a:xfrm>
                <a:off x="3603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95" name="Rectangle 5324"/>
              <p:cNvSpPr>
                <a:spLocks noChangeArrowheads="1"/>
              </p:cNvSpPr>
              <p:nvPr/>
            </p:nvSpPr>
            <p:spPr bwMode="auto">
              <a:xfrm>
                <a:off x="3606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96" name="Rectangle 5325"/>
              <p:cNvSpPr>
                <a:spLocks noChangeArrowheads="1"/>
              </p:cNvSpPr>
              <p:nvPr/>
            </p:nvSpPr>
            <p:spPr bwMode="auto">
              <a:xfrm>
                <a:off x="3609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97" name="Rectangle 5326"/>
              <p:cNvSpPr>
                <a:spLocks noChangeArrowheads="1"/>
              </p:cNvSpPr>
              <p:nvPr/>
            </p:nvSpPr>
            <p:spPr bwMode="auto">
              <a:xfrm>
                <a:off x="3612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98" name="Rectangle 5327"/>
              <p:cNvSpPr>
                <a:spLocks noChangeArrowheads="1"/>
              </p:cNvSpPr>
              <p:nvPr/>
            </p:nvSpPr>
            <p:spPr bwMode="auto">
              <a:xfrm>
                <a:off x="3615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99" name="Rectangle 5328"/>
              <p:cNvSpPr>
                <a:spLocks noChangeArrowheads="1"/>
              </p:cNvSpPr>
              <p:nvPr/>
            </p:nvSpPr>
            <p:spPr bwMode="auto">
              <a:xfrm>
                <a:off x="3597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00" name="Rectangle 5329"/>
              <p:cNvSpPr>
                <a:spLocks noChangeArrowheads="1"/>
              </p:cNvSpPr>
              <p:nvPr/>
            </p:nvSpPr>
            <p:spPr bwMode="auto">
              <a:xfrm>
                <a:off x="3615" y="33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01" name="Rectangle 5330"/>
              <p:cNvSpPr>
                <a:spLocks noChangeArrowheads="1"/>
              </p:cNvSpPr>
              <p:nvPr/>
            </p:nvSpPr>
            <p:spPr bwMode="auto">
              <a:xfrm>
                <a:off x="3597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02" name="Rectangle 5331"/>
              <p:cNvSpPr>
                <a:spLocks noChangeArrowheads="1"/>
              </p:cNvSpPr>
              <p:nvPr/>
            </p:nvSpPr>
            <p:spPr bwMode="auto">
              <a:xfrm>
                <a:off x="3615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03" name="Rectangle 5332"/>
              <p:cNvSpPr>
                <a:spLocks noChangeArrowheads="1"/>
              </p:cNvSpPr>
              <p:nvPr/>
            </p:nvSpPr>
            <p:spPr bwMode="auto">
              <a:xfrm>
                <a:off x="3600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04" name="Rectangle 5333"/>
              <p:cNvSpPr>
                <a:spLocks noChangeArrowheads="1"/>
              </p:cNvSpPr>
              <p:nvPr/>
            </p:nvSpPr>
            <p:spPr bwMode="auto">
              <a:xfrm>
                <a:off x="3612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05" name="Rectangle 5334"/>
              <p:cNvSpPr>
                <a:spLocks noChangeArrowheads="1"/>
              </p:cNvSpPr>
              <p:nvPr/>
            </p:nvSpPr>
            <p:spPr bwMode="auto">
              <a:xfrm>
                <a:off x="3603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06" name="Rectangle 5335"/>
              <p:cNvSpPr>
                <a:spLocks noChangeArrowheads="1"/>
              </p:cNvSpPr>
              <p:nvPr/>
            </p:nvSpPr>
            <p:spPr bwMode="auto">
              <a:xfrm>
                <a:off x="3606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07" name="Rectangle 5336"/>
              <p:cNvSpPr>
                <a:spLocks noChangeArrowheads="1"/>
              </p:cNvSpPr>
              <p:nvPr/>
            </p:nvSpPr>
            <p:spPr bwMode="auto">
              <a:xfrm>
                <a:off x="3609" y="33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08" name="Rectangle 5337"/>
              <p:cNvSpPr>
                <a:spLocks noChangeArrowheads="1"/>
              </p:cNvSpPr>
              <p:nvPr/>
            </p:nvSpPr>
            <p:spPr bwMode="auto">
              <a:xfrm>
                <a:off x="3603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09" name="Rectangle 5338"/>
              <p:cNvSpPr>
                <a:spLocks noChangeArrowheads="1"/>
              </p:cNvSpPr>
              <p:nvPr/>
            </p:nvSpPr>
            <p:spPr bwMode="auto">
              <a:xfrm>
                <a:off x="3615" y="32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10" name="Rectangle 5339"/>
              <p:cNvSpPr>
                <a:spLocks noChangeArrowheads="1"/>
              </p:cNvSpPr>
              <p:nvPr/>
            </p:nvSpPr>
            <p:spPr bwMode="auto">
              <a:xfrm>
                <a:off x="3606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11" name="Rectangle 5340"/>
              <p:cNvSpPr>
                <a:spLocks noChangeArrowheads="1"/>
              </p:cNvSpPr>
              <p:nvPr/>
            </p:nvSpPr>
            <p:spPr bwMode="auto">
              <a:xfrm>
                <a:off x="3612" y="32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12" name="Rectangle 5341"/>
              <p:cNvSpPr>
                <a:spLocks noChangeArrowheads="1"/>
              </p:cNvSpPr>
              <p:nvPr/>
            </p:nvSpPr>
            <p:spPr bwMode="auto">
              <a:xfrm>
                <a:off x="3609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13" name="Rectangle 5342"/>
              <p:cNvSpPr>
                <a:spLocks noChangeArrowheads="1"/>
              </p:cNvSpPr>
              <p:nvPr/>
            </p:nvSpPr>
            <p:spPr bwMode="auto">
              <a:xfrm>
                <a:off x="3606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14" name="Rectangle 5343"/>
              <p:cNvSpPr>
                <a:spLocks noChangeArrowheads="1"/>
              </p:cNvSpPr>
              <p:nvPr/>
            </p:nvSpPr>
            <p:spPr bwMode="auto">
              <a:xfrm>
                <a:off x="3612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15" name="Rectangle 5344"/>
              <p:cNvSpPr>
                <a:spLocks noChangeArrowheads="1"/>
              </p:cNvSpPr>
              <p:nvPr/>
            </p:nvSpPr>
            <p:spPr bwMode="auto">
              <a:xfrm>
                <a:off x="3603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16" name="Rectangle 5345"/>
              <p:cNvSpPr>
                <a:spLocks noChangeArrowheads="1"/>
              </p:cNvSpPr>
              <p:nvPr/>
            </p:nvSpPr>
            <p:spPr bwMode="auto">
              <a:xfrm>
                <a:off x="3615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17" name="Rectangle 5346"/>
              <p:cNvSpPr>
                <a:spLocks noChangeArrowheads="1"/>
              </p:cNvSpPr>
              <p:nvPr/>
            </p:nvSpPr>
            <p:spPr bwMode="auto">
              <a:xfrm>
                <a:off x="3603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18" name="Rectangle 5347"/>
              <p:cNvSpPr>
                <a:spLocks noChangeArrowheads="1"/>
              </p:cNvSpPr>
              <p:nvPr/>
            </p:nvSpPr>
            <p:spPr bwMode="auto">
              <a:xfrm>
                <a:off x="3606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19" name="Rectangle 5348"/>
              <p:cNvSpPr>
                <a:spLocks noChangeArrowheads="1"/>
              </p:cNvSpPr>
              <p:nvPr/>
            </p:nvSpPr>
            <p:spPr bwMode="auto">
              <a:xfrm>
                <a:off x="3609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20" name="Rectangle 5349"/>
              <p:cNvSpPr>
                <a:spLocks noChangeArrowheads="1"/>
              </p:cNvSpPr>
              <p:nvPr/>
            </p:nvSpPr>
            <p:spPr bwMode="auto">
              <a:xfrm>
                <a:off x="3612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21" name="Rectangle 5350"/>
              <p:cNvSpPr>
                <a:spLocks noChangeArrowheads="1"/>
              </p:cNvSpPr>
              <p:nvPr/>
            </p:nvSpPr>
            <p:spPr bwMode="auto">
              <a:xfrm>
                <a:off x="3615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22" name="Rectangle 5351"/>
              <p:cNvSpPr>
                <a:spLocks noChangeArrowheads="1"/>
              </p:cNvSpPr>
              <p:nvPr/>
            </p:nvSpPr>
            <p:spPr bwMode="auto">
              <a:xfrm>
                <a:off x="3618" y="327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23" name="Rectangle 5352"/>
              <p:cNvSpPr>
                <a:spLocks noChangeArrowheads="1"/>
              </p:cNvSpPr>
              <p:nvPr/>
            </p:nvSpPr>
            <p:spPr bwMode="auto">
              <a:xfrm>
                <a:off x="3622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24" name="Rectangle 5353"/>
              <p:cNvSpPr>
                <a:spLocks noChangeArrowheads="1"/>
              </p:cNvSpPr>
              <p:nvPr/>
            </p:nvSpPr>
            <p:spPr bwMode="auto">
              <a:xfrm>
                <a:off x="3603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25" name="Rectangle 5354"/>
              <p:cNvSpPr>
                <a:spLocks noChangeArrowheads="1"/>
              </p:cNvSpPr>
              <p:nvPr/>
            </p:nvSpPr>
            <p:spPr bwMode="auto">
              <a:xfrm>
                <a:off x="3615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26" name="Rectangle 5355"/>
              <p:cNvSpPr>
                <a:spLocks noChangeArrowheads="1"/>
              </p:cNvSpPr>
              <p:nvPr/>
            </p:nvSpPr>
            <p:spPr bwMode="auto">
              <a:xfrm>
                <a:off x="3603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27" name="Rectangle 5356"/>
              <p:cNvSpPr>
                <a:spLocks noChangeArrowheads="1"/>
              </p:cNvSpPr>
              <p:nvPr/>
            </p:nvSpPr>
            <p:spPr bwMode="auto">
              <a:xfrm>
                <a:off x="3615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28" name="Rectangle 5357"/>
              <p:cNvSpPr>
                <a:spLocks noChangeArrowheads="1"/>
              </p:cNvSpPr>
              <p:nvPr/>
            </p:nvSpPr>
            <p:spPr bwMode="auto">
              <a:xfrm>
                <a:off x="3606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29" name="Rectangle 5358"/>
              <p:cNvSpPr>
                <a:spLocks noChangeArrowheads="1"/>
              </p:cNvSpPr>
              <p:nvPr/>
            </p:nvSpPr>
            <p:spPr bwMode="auto">
              <a:xfrm>
                <a:off x="3609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30" name="Rectangle 5359"/>
              <p:cNvSpPr>
                <a:spLocks noChangeArrowheads="1"/>
              </p:cNvSpPr>
              <p:nvPr/>
            </p:nvSpPr>
            <p:spPr bwMode="auto">
              <a:xfrm>
                <a:off x="3612" y="3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31" name="Rectangle 5360"/>
              <p:cNvSpPr>
                <a:spLocks noChangeArrowheads="1"/>
              </p:cNvSpPr>
              <p:nvPr/>
            </p:nvSpPr>
            <p:spPr bwMode="auto">
              <a:xfrm>
                <a:off x="3612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32" name="Rectangle 5361"/>
              <p:cNvSpPr>
                <a:spLocks noChangeArrowheads="1"/>
              </p:cNvSpPr>
              <p:nvPr/>
            </p:nvSpPr>
            <p:spPr bwMode="auto">
              <a:xfrm>
                <a:off x="3615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33" name="Rectangle 5362"/>
              <p:cNvSpPr>
                <a:spLocks noChangeArrowheads="1"/>
              </p:cNvSpPr>
              <p:nvPr/>
            </p:nvSpPr>
            <p:spPr bwMode="auto">
              <a:xfrm>
                <a:off x="3603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34" name="Rectangle 5363"/>
              <p:cNvSpPr>
                <a:spLocks noChangeArrowheads="1"/>
              </p:cNvSpPr>
              <p:nvPr/>
            </p:nvSpPr>
            <p:spPr bwMode="auto">
              <a:xfrm>
                <a:off x="3609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35" name="Rectangle 5364"/>
              <p:cNvSpPr>
                <a:spLocks noChangeArrowheads="1"/>
              </p:cNvSpPr>
              <p:nvPr/>
            </p:nvSpPr>
            <p:spPr bwMode="auto">
              <a:xfrm>
                <a:off x="3615" y="3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36" name="Rectangle 5365"/>
              <p:cNvSpPr>
                <a:spLocks noChangeArrowheads="1"/>
              </p:cNvSpPr>
              <p:nvPr/>
            </p:nvSpPr>
            <p:spPr bwMode="auto">
              <a:xfrm>
                <a:off x="3603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37" name="Rectangle 5366"/>
              <p:cNvSpPr>
                <a:spLocks noChangeArrowheads="1"/>
              </p:cNvSpPr>
              <p:nvPr/>
            </p:nvSpPr>
            <p:spPr bwMode="auto">
              <a:xfrm>
                <a:off x="3609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38" name="Rectangle 5367"/>
              <p:cNvSpPr>
                <a:spLocks noChangeArrowheads="1"/>
              </p:cNvSpPr>
              <p:nvPr/>
            </p:nvSpPr>
            <p:spPr bwMode="auto">
              <a:xfrm>
                <a:off x="3615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39" name="Rectangle 5368"/>
              <p:cNvSpPr>
                <a:spLocks noChangeArrowheads="1"/>
              </p:cNvSpPr>
              <p:nvPr/>
            </p:nvSpPr>
            <p:spPr bwMode="auto">
              <a:xfrm>
                <a:off x="3603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40" name="Rectangle 5369"/>
              <p:cNvSpPr>
                <a:spLocks noChangeArrowheads="1"/>
              </p:cNvSpPr>
              <p:nvPr/>
            </p:nvSpPr>
            <p:spPr bwMode="auto">
              <a:xfrm>
                <a:off x="3606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41" name="Rectangle 5370"/>
              <p:cNvSpPr>
                <a:spLocks noChangeArrowheads="1"/>
              </p:cNvSpPr>
              <p:nvPr/>
            </p:nvSpPr>
            <p:spPr bwMode="auto">
              <a:xfrm>
                <a:off x="3609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42" name="Rectangle 5371"/>
              <p:cNvSpPr>
                <a:spLocks noChangeArrowheads="1"/>
              </p:cNvSpPr>
              <p:nvPr/>
            </p:nvSpPr>
            <p:spPr bwMode="auto">
              <a:xfrm>
                <a:off x="3612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43" name="Rectangle 5372"/>
              <p:cNvSpPr>
                <a:spLocks noChangeArrowheads="1"/>
              </p:cNvSpPr>
              <p:nvPr/>
            </p:nvSpPr>
            <p:spPr bwMode="auto">
              <a:xfrm>
                <a:off x="3615" y="3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44" name="Rectangle 5373"/>
              <p:cNvSpPr>
                <a:spLocks noChangeArrowheads="1"/>
              </p:cNvSpPr>
              <p:nvPr/>
            </p:nvSpPr>
            <p:spPr bwMode="auto">
              <a:xfrm>
                <a:off x="3603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45" name="Rectangle 5374"/>
              <p:cNvSpPr>
                <a:spLocks noChangeArrowheads="1"/>
              </p:cNvSpPr>
              <p:nvPr/>
            </p:nvSpPr>
            <p:spPr bwMode="auto">
              <a:xfrm>
                <a:off x="3597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46" name="Rectangle 5375"/>
              <p:cNvSpPr>
                <a:spLocks noChangeArrowheads="1"/>
              </p:cNvSpPr>
              <p:nvPr/>
            </p:nvSpPr>
            <p:spPr bwMode="auto">
              <a:xfrm>
                <a:off x="3600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47" name="Rectangle 5376"/>
              <p:cNvSpPr>
                <a:spLocks noChangeArrowheads="1"/>
              </p:cNvSpPr>
              <p:nvPr/>
            </p:nvSpPr>
            <p:spPr bwMode="auto">
              <a:xfrm>
                <a:off x="3603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48" name="Rectangle 5377"/>
              <p:cNvSpPr>
                <a:spLocks noChangeArrowheads="1"/>
              </p:cNvSpPr>
              <p:nvPr/>
            </p:nvSpPr>
            <p:spPr bwMode="auto">
              <a:xfrm>
                <a:off x="3606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49" name="Rectangle 5378"/>
              <p:cNvSpPr>
                <a:spLocks noChangeArrowheads="1"/>
              </p:cNvSpPr>
              <p:nvPr/>
            </p:nvSpPr>
            <p:spPr bwMode="auto">
              <a:xfrm>
                <a:off x="3609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50" name="Rectangle 5379"/>
              <p:cNvSpPr>
                <a:spLocks noChangeArrowheads="1"/>
              </p:cNvSpPr>
              <p:nvPr/>
            </p:nvSpPr>
            <p:spPr bwMode="auto">
              <a:xfrm>
                <a:off x="3612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51" name="Rectangle 5380"/>
              <p:cNvSpPr>
                <a:spLocks noChangeArrowheads="1"/>
              </p:cNvSpPr>
              <p:nvPr/>
            </p:nvSpPr>
            <p:spPr bwMode="auto">
              <a:xfrm>
                <a:off x="3615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52" name="Rectangle 5381"/>
              <p:cNvSpPr>
                <a:spLocks noChangeArrowheads="1"/>
              </p:cNvSpPr>
              <p:nvPr/>
            </p:nvSpPr>
            <p:spPr bwMode="auto">
              <a:xfrm>
                <a:off x="3603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53" name="Rectangle 5382"/>
              <p:cNvSpPr>
                <a:spLocks noChangeArrowheads="1"/>
              </p:cNvSpPr>
              <p:nvPr/>
            </p:nvSpPr>
            <p:spPr bwMode="auto">
              <a:xfrm>
                <a:off x="3615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54" name="Rectangle 5383"/>
              <p:cNvSpPr>
                <a:spLocks noChangeArrowheads="1"/>
              </p:cNvSpPr>
              <p:nvPr/>
            </p:nvSpPr>
            <p:spPr bwMode="auto">
              <a:xfrm>
                <a:off x="3597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55" name="Rectangle 5384"/>
              <p:cNvSpPr>
                <a:spLocks noChangeArrowheads="1"/>
              </p:cNvSpPr>
              <p:nvPr/>
            </p:nvSpPr>
            <p:spPr bwMode="auto">
              <a:xfrm>
                <a:off x="3603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56" name="Rectangle 5385"/>
              <p:cNvSpPr>
                <a:spLocks noChangeArrowheads="1"/>
              </p:cNvSpPr>
              <p:nvPr/>
            </p:nvSpPr>
            <p:spPr bwMode="auto">
              <a:xfrm>
                <a:off x="3606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57" name="Rectangle 5386"/>
              <p:cNvSpPr>
                <a:spLocks noChangeArrowheads="1"/>
              </p:cNvSpPr>
              <p:nvPr/>
            </p:nvSpPr>
            <p:spPr bwMode="auto">
              <a:xfrm>
                <a:off x="3609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58" name="Rectangle 5387"/>
              <p:cNvSpPr>
                <a:spLocks noChangeArrowheads="1"/>
              </p:cNvSpPr>
              <p:nvPr/>
            </p:nvSpPr>
            <p:spPr bwMode="auto">
              <a:xfrm>
                <a:off x="3612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59" name="Rectangle 5388"/>
              <p:cNvSpPr>
                <a:spLocks noChangeArrowheads="1"/>
              </p:cNvSpPr>
              <p:nvPr/>
            </p:nvSpPr>
            <p:spPr bwMode="auto">
              <a:xfrm>
                <a:off x="3615" y="32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60" name="Rectangle 5389"/>
              <p:cNvSpPr>
                <a:spLocks noChangeArrowheads="1"/>
              </p:cNvSpPr>
              <p:nvPr/>
            </p:nvSpPr>
            <p:spPr bwMode="auto">
              <a:xfrm>
                <a:off x="3606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61" name="Rectangle 5390"/>
              <p:cNvSpPr>
                <a:spLocks noChangeArrowheads="1"/>
              </p:cNvSpPr>
              <p:nvPr/>
            </p:nvSpPr>
            <p:spPr bwMode="auto">
              <a:xfrm>
                <a:off x="3609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62" name="Rectangle 5391"/>
              <p:cNvSpPr>
                <a:spLocks noChangeArrowheads="1"/>
              </p:cNvSpPr>
              <p:nvPr/>
            </p:nvSpPr>
            <p:spPr bwMode="auto">
              <a:xfrm>
                <a:off x="3612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63" name="Rectangle 5392"/>
              <p:cNvSpPr>
                <a:spLocks noChangeArrowheads="1"/>
              </p:cNvSpPr>
              <p:nvPr/>
            </p:nvSpPr>
            <p:spPr bwMode="auto">
              <a:xfrm>
                <a:off x="3603" y="32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64" name="Rectangle 5393"/>
              <p:cNvSpPr>
                <a:spLocks noChangeArrowheads="1"/>
              </p:cNvSpPr>
              <p:nvPr/>
            </p:nvSpPr>
            <p:spPr bwMode="auto">
              <a:xfrm>
                <a:off x="3609" y="32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65" name="Rectangle 5394"/>
              <p:cNvSpPr>
                <a:spLocks noChangeArrowheads="1"/>
              </p:cNvSpPr>
              <p:nvPr/>
            </p:nvSpPr>
            <p:spPr bwMode="auto">
              <a:xfrm>
                <a:off x="3615" y="32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66" name="Rectangle 5395"/>
              <p:cNvSpPr>
                <a:spLocks noChangeArrowheads="1"/>
              </p:cNvSpPr>
              <p:nvPr/>
            </p:nvSpPr>
            <p:spPr bwMode="auto">
              <a:xfrm>
                <a:off x="3603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67" name="Rectangle 5396"/>
              <p:cNvSpPr>
                <a:spLocks noChangeArrowheads="1"/>
              </p:cNvSpPr>
              <p:nvPr/>
            </p:nvSpPr>
            <p:spPr bwMode="auto">
              <a:xfrm>
                <a:off x="3609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68" name="Rectangle 5397"/>
              <p:cNvSpPr>
                <a:spLocks noChangeArrowheads="1"/>
              </p:cNvSpPr>
              <p:nvPr/>
            </p:nvSpPr>
            <p:spPr bwMode="auto">
              <a:xfrm>
                <a:off x="3615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69" name="Rectangle 5398"/>
              <p:cNvSpPr>
                <a:spLocks noChangeArrowheads="1"/>
              </p:cNvSpPr>
              <p:nvPr/>
            </p:nvSpPr>
            <p:spPr bwMode="auto">
              <a:xfrm>
                <a:off x="3606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70" name="Rectangle 5399"/>
              <p:cNvSpPr>
                <a:spLocks noChangeArrowheads="1"/>
              </p:cNvSpPr>
              <p:nvPr/>
            </p:nvSpPr>
            <p:spPr bwMode="auto">
              <a:xfrm>
                <a:off x="3609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71" name="Rectangle 5400"/>
              <p:cNvSpPr>
                <a:spLocks noChangeArrowheads="1"/>
              </p:cNvSpPr>
              <p:nvPr/>
            </p:nvSpPr>
            <p:spPr bwMode="auto">
              <a:xfrm>
                <a:off x="3615" y="32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72" name="Rectangle 5401"/>
              <p:cNvSpPr>
                <a:spLocks noChangeArrowheads="1"/>
              </p:cNvSpPr>
              <p:nvPr/>
            </p:nvSpPr>
            <p:spPr bwMode="auto">
              <a:xfrm>
                <a:off x="3603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73" name="Rectangle 5402"/>
              <p:cNvSpPr>
                <a:spLocks noChangeArrowheads="1"/>
              </p:cNvSpPr>
              <p:nvPr/>
            </p:nvSpPr>
            <p:spPr bwMode="auto">
              <a:xfrm>
                <a:off x="3606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74" name="Rectangle 5403"/>
              <p:cNvSpPr>
                <a:spLocks noChangeArrowheads="1"/>
              </p:cNvSpPr>
              <p:nvPr/>
            </p:nvSpPr>
            <p:spPr bwMode="auto">
              <a:xfrm>
                <a:off x="3609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75" name="Rectangle 5404"/>
              <p:cNvSpPr>
                <a:spLocks noChangeArrowheads="1"/>
              </p:cNvSpPr>
              <p:nvPr/>
            </p:nvSpPr>
            <p:spPr bwMode="auto">
              <a:xfrm>
                <a:off x="3612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76" name="Rectangle 5405"/>
              <p:cNvSpPr>
                <a:spLocks noChangeArrowheads="1"/>
              </p:cNvSpPr>
              <p:nvPr/>
            </p:nvSpPr>
            <p:spPr bwMode="auto">
              <a:xfrm>
                <a:off x="3615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77" name="Rectangle 5406"/>
              <p:cNvSpPr>
                <a:spLocks noChangeArrowheads="1"/>
              </p:cNvSpPr>
              <p:nvPr/>
            </p:nvSpPr>
            <p:spPr bwMode="auto">
              <a:xfrm>
                <a:off x="3603" y="31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78" name="Rectangle 5407"/>
              <p:cNvSpPr>
                <a:spLocks noChangeArrowheads="1"/>
              </p:cNvSpPr>
              <p:nvPr/>
            </p:nvSpPr>
            <p:spPr bwMode="auto">
              <a:xfrm>
                <a:off x="3603" y="31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79" name="Rectangle 5408"/>
              <p:cNvSpPr>
                <a:spLocks noChangeArrowheads="1"/>
              </p:cNvSpPr>
              <p:nvPr/>
            </p:nvSpPr>
            <p:spPr bwMode="auto">
              <a:xfrm>
                <a:off x="3606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80" name="Rectangle 5409"/>
              <p:cNvSpPr>
                <a:spLocks noChangeArrowheads="1"/>
              </p:cNvSpPr>
              <p:nvPr/>
            </p:nvSpPr>
            <p:spPr bwMode="auto">
              <a:xfrm>
                <a:off x="3609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81" name="Rectangle 5410"/>
              <p:cNvSpPr>
                <a:spLocks noChangeArrowheads="1"/>
              </p:cNvSpPr>
              <p:nvPr/>
            </p:nvSpPr>
            <p:spPr bwMode="auto">
              <a:xfrm>
                <a:off x="3612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82" name="Rectangle 5411"/>
              <p:cNvSpPr>
                <a:spLocks noChangeArrowheads="1"/>
              </p:cNvSpPr>
              <p:nvPr/>
            </p:nvSpPr>
            <p:spPr bwMode="auto">
              <a:xfrm>
                <a:off x="3615" y="3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83" name="Rectangle 5412"/>
              <p:cNvSpPr>
                <a:spLocks noChangeArrowheads="1"/>
              </p:cNvSpPr>
              <p:nvPr/>
            </p:nvSpPr>
            <p:spPr bwMode="auto">
              <a:xfrm>
                <a:off x="3603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84" name="Rectangle 5413"/>
              <p:cNvSpPr>
                <a:spLocks noChangeArrowheads="1"/>
              </p:cNvSpPr>
              <p:nvPr/>
            </p:nvSpPr>
            <p:spPr bwMode="auto">
              <a:xfrm>
                <a:off x="3597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85" name="Rectangle 5414"/>
              <p:cNvSpPr>
                <a:spLocks noChangeArrowheads="1"/>
              </p:cNvSpPr>
              <p:nvPr/>
            </p:nvSpPr>
            <p:spPr bwMode="auto">
              <a:xfrm>
                <a:off x="3600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86" name="Rectangle 5415"/>
              <p:cNvSpPr>
                <a:spLocks noChangeArrowheads="1"/>
              </p:cNvSpPr>
              <p:nvPr/>
            </p:nvSpPr>
            <p:spPr bwMode="auto">
              <a:xfrm>
                <a:off x="3603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87" name="Rectangle 5416"/>
              <p:cNvSpPr>
                <a:spLocks noChangeArrowheads="1"/>
              </p:cNvSpPr>
              <p:nvPr/>
            </p:nvSpPr>
            <p:spPr bwMode="auto">
              <a:xfrm>
                <a:off x="3606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88" name="Rectangle 5417"/>
              <p:cNvSpPr>
                <a:spLocks noChangeArrowheads="1"/>
              </p:cNvSpPr>
              <p:nvPr/>
            </p:nvSpPr>
            <p:spPr bwMode="auto">
              <a:xfrm>
                <a:off x="3609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89" name="Rectangle 5418"/>
              <p:cNvSpPr>
                <a:spLocks noChangeArrowheads="1"/>
              </p:cNvSpPr>
              <p:nvPr/>
            </p:nvSpPr>
            <p:spPr bwMode="auto">
              <a:xfrm>
                <a:off x="3612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90" name="Rectangle 5419"/>
              <p:cNvSpPr>
                <a:spLocks noChangeArrowheads="1"/>
              </p:cNvSpPr>
              <p:nvPr/>
            </p:nvSpPr>
            <p:spPr bwMode="auto">
              <a:xfrm>
                <a:off x="3615" y="31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91" name="Rectangle 5420"/>
              <p:cNvSpPr>
                <a:spLocks noChangeArrowheads="1"/>
              </p:cNvSpPr>
              <p:nvPr/>
            </p:nvSpPr>
            <p:spPr bwMode="auto">
              <a:xfrm>
                <a:off x="3603" y="3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92" name="Rectangle 5421"/>
              <p:cNvSpPr>
                <a:spLocks noChangeArrowheads="1"/>
              </p:cNvSpPr>
              <p:nvPr/>
            </p:nvSpPr>
            <p:spPr bwMode="auto">
              <a:xfrm>
                <a:off x="3615" y="3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93" name="Rectangle 5422"/>
              <p:cNvSpPr>
                <a:spLocks noChangeArrowheads="1"/>
              </p:cNvSpPr>
              <p:nvPr/>
            </p:nvSpPr>
            <p:spPr bwMode="auto">
              <a:xfrm>
                <a:off x="3615" y="3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94" name="Rectangle 5423"/>
              <p:cNvSpPr>
                <a:spLocks noChangeArrowheads="1"/>
              </p:cNvSpPr>
              <p:nvPr/>
            </p:nvSpPr>
            <p:spPr bwMode="auto">
              <a:xfrm>
                <a:off x="3618" y="316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95" name="Rectangle 5424"/>
              <p:cNvSpPr>
                <a:spLocks noChangeArrowheads="1"/>
              </p:cNvSpPr>
              <p:nvPr/>
            </p:nvSpPr>
            <p:spPr bwMode="auto">
              <a:xfrm>
                <a:off x="3597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96" name="Rectangle 5425"/>
              <p:cNvSpPr>
                <a:spLocks noChangeArrowheads="1"/>
              </p:cNvSpPr>
              <p:nvPr/>
            </p:nvSpPr>
            <p:spPr bwMode="auto">
              <a:xfrm>
                <a:off x="3603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97" name="Rectangle 5426"/>
              <p:cNvSpPr>
                <a:spLocks noChangeArrowheads="1"/>
              </p:cNvSpPr>
              <p:nvPr/>
            </p:nvSpPr>
            <p:spPr bwMode="auto">
              <a:xfrm>
                <a:off x="3606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98" name="Rectangle 5427"/>
              <p:cNvSpPr>
                <a:spLocks noChangeArrowheads="1"/>
              </p:cNvSpPr>
              <p:nvPr/>
            </p:nvSpPr>
            <p:spPr bwMode="auto">
              <a:xfrm>
                <a:off x="3609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799" name="Rectangle 5428"/>
              <p:cNvSpPr>
                <a:spLocks noChangeArrowheads="1"/>
              </p:cNvSpPr>
              <p:nvPr/>
            </p:nvSpPr>
            <p:spPr bwMode="auto">
              <a:xfrm>
                <a:off x="3612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00" name="Rectangle 5429"/>
              <p:cNvSpPr>
                <a:spLocks noChangeArrowheads="1"/>
              </p:cNvSpPr>
              <p:nvPr/>
            </p:nvSpPr>
            <p:spPr bwMode="auto">
              <a:xfrm>
                <a:off x="3615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801" name="Rectangle 5430"/>
              <p:cNvSpPr>
                <a:spLocks noChangeArrowheads="1"/>
              </p:cNvSpPr>
              <p:nvPr/>
            </p:nvSpPr>
            <p:spPr bwMode="auto">
              <a:xfrm>
                <a:off x="3600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32" name="Group 5632"/>
            <p:cNvGrpSpPr>
              <a:grpSpLocks/>
            </p:cNvGrpSpPr>
            <p:nvPr/>
          </p:nvGrpSpPr>
          <p:grpSpPr bwMode="auto">
            <a:xfrm>
              <a:off x="3597" y="2887"/>
              <a:ext cx="131" cy="455"/>
              <a:chOff x="3597" y="2887"/>
              <a:chExt cx="131" cy="455"/>
            </a:xfrm>
          </p:grpSpPr>
          <p:sp>
            <p:nvSpPr>
              <p:cNvPr id="1402" name="Rectangle 5432"/>
              <p:cNvSpPr>
                <a:spLocks noChangeArrowheads="1"/>
              </p:cNvSpPr>
              <p:nvPr/>
            </p:nvSpPr>
            <p:spPr bwMode="auto">
              <a:xfrm>
                <a:off x="3615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03" name="Rectangle 5433"/>
              <p:cNvSpPr>
                <a:spLocks noChangeArrowheads="1"/>
              </p:cNvSpPr>
              <p:nvPr/>
            </p:nvSpPr>
            <p:spPr bwMode="auto">
              <a:xfrm>
                <a:off x="3597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04" name="Rectangle 5434"/>
              <p:cNvSpPr>
                <a:spLocks noChangeArrowheads="1"/>
              </p:cNvSpPr>
              <p:nvPr/>
            </p:nvSpPr>
            <p:spPr bwMode="auto">
              <a:xfrm>
                <a:off x="3612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05" name="Rectangle 5435"/>
              <p:cNvSpPr>
                <a:spLocks noChangeArrowheads="1"/>
              </p:cNvSpPr>
              <p:nvPr/>
            </p:nvSpPr>
            <p:spPr bwMode="auto">
              <a:xfrm>
                <a:off x="3615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06" name="Rectangle 5436"/>
              <p:cNvSpPr>
                <a:spLocks noChangeArrowheads="1"/>
              </p:cNvSpPr>
              <p:nvPr/>
            </p:nvSpPr>
            <p:spPr bwMode="auto">
              <a:xfrm>
                <a:off x="3597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07" name="Rectangle 5437"/>
              <p:cNvSpPr>
                <a:spLocks noChangeArrowheads="1"/>
              </p:cNvSpPr>
              <p:nvPr/>
            </p:nvSpPr>
            <p:spPr bwMode="auto">
              <a:xfrm>
                <a:off x="3609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08" name="Rectangle 5438"/>
              <p:cNvSpPr>
                <a:spLocks noChangeArrowheads="1"/>
              </p:cNvSpPr>
              <p:nvPr/>
            </p:nvSpPr>
            <p:spPr bwMode="auto">
              <a:xfrm>
                <a:off x="3615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09" name="Rectangle 5439"/>
              <p:cNvSpPr>
                <a:spLocks noChangeArrowheads="1"/>
              </p:cNvSpPr>
              <p:nvPr/>
            </p:nvSpPr>
            <p:spPr bwMode="auto">
              <a:xfrm>
                <a:off x="3597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10" name="Rectangle 5440"/>
              <p:cNvSpPr>
                <a:spLocks noChangeArrowheads="1"/>
              </p:cNvSpPr>
              <p:nvPr/>
            </p:nvSpPr>
            <p:spPr bwMode="auto">
              <a:xfrm>
                <a:off x="3606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11" name="Rectangle 5441"/>
              <p:cNvSpPr>
                <a:spLocks noChangeArrowheads="1"/>
              </p:cNvSpPr>
              <p:nvPr/>
            </p:nvSpPr>
            <p:spPr bwMode="auto">
              <a:xfrm>
                <a:off x="3615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12" name="Rectangle 5442"/>
              <p:cNvSpPr>
                <a:spLocks noChangeArrowheads="1"/>
              </p:cNvSpPr>
              <p:nvPr/>
            </p:nvSpPr>
            <p:spPr bwMode="auto">
              <a:xfrm>
                <a:off x="3600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13" name="Rectangle 5443"/>
              <p:cNvSpPr>
                <a:spLocks noChangeArrowheads="1"/>
              </p:cNvSpPr>
              <p:nvPr/>
            </p:nvSpPr>
            <p:spPr bwMode="auto">
              <a:xfrm>
                <a:off x="3603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14" name="Rectangle 5444"/>
              <p:cNvSpPr>
                <a:spLocks noChangeArrowheads="1"/>
              </p:cNvSpPr>
              <p:nvPr/>
            </p:nvSpPr>
            <p:spPr bwMode="auto">
              <a:xfrm>
                <a:off x="3615" y="31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15" name="Rectangle 5445"/>
              <p:cNvSpPr>
                <a:spLocks noChangeArrowheads="1"/>
              </p:cNvSpPr>
              <p:nvPr/>
            </p:nvSpPr>
            <p:spPr bwMode="auto">
              <a:xfrm>
                <a:off x="3606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16" name="Rectangle 5446"/>
              <p:cNvSpPr>
                <a:spLocks noChangeArrowheads="1"/>
              </p:cNvSpPr>
              <p:nvPr/>
            </p:nvSpPr>
            <p:spPr bwMode="auto">
              <a:xfrm>
                <a:off x="3609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17" name="Rectangle 5447"/>
              <p:cNvSpPr>
                <a:spLocks noChangeArrowheads="1"/>
              </p:cNvSpPr>
              <p:nvPr/>
            </p:nvSpPr>
            <p:spPr bwMode="auto">
              <a:xfrm>
                <a:off x="3603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18" name="Rectangle 5448"/>
              <p:cNvSpPr>
                <a:spLocks noChangeArrowheads="1"/>
              </p:cNvSpPr>
              <p:nvPr/>
            </p:nvSpPr>
            <p:spPr bwMode="auto">
              <a:xfrm>
                <a:off x="3609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19" name="Rectangle 5449"/>
              <p:cNvSpPr>
                <a:spLocks noChangeArrowheads="1"/>
              </p:cNvSpPr>
              <p:nvPr/>
            </p:nvSpPr>
            <p:spPr bwMode="auto">
              <a:xfrm>
                <a:off x="3600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20" name="Rectangle 5450"/>
              <p:cNvSpPr>
                <a:spLocks noChangeArrowheads="1"/>
              </p:cNvSpPr>
              <p:nvPr/>
            </p:nvSpPr>
            <p:spPr bwMode="auto">
              <a:xfrm>
                <a:off x="3609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21" name="Rectangle 5451"/>
              <p:cNvSpPr>
                <a:spLocks noChangeArrowheads="1"/>
              </p:cNvSpPr>
              <p:nvPr/>
            </p:nvSpPr>
            <p:spPr bwMode="auto">
              <a:xfrm>
                <a:off x="3597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22" name="Rectangle 5452"/>
              <p:cNvSpPr>
                <a:spLocks noChangeArrowheads="1"/>
              </p:cNvSpPr>
              <p:nvPr/>
            </p:nvSpPr>
            <p:spPr bwMode="auto">
              <a:xfrm>
                <a:off x="3609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23" name="Rectangle 5453"/>
              <p:cNvSpPr>
                <a:spLocks noChangeArrowheads="1"/>
              </p:cNvSpPr>
              <p:nvPr/>
            </p:nvSpPr>
            <p:spPr bwMode="auto">
              <a:xfrm>
                <a:off x="3597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24" name="Rectangle 5454"/>
              <p:cNvSpPr>
                <a:spLocks noChangeArrowheads="1"/>
              </p:cNvSpPr>
              <p:nvPr/>
            </p:nvSpPr>
            <p:spPr bwMode="auto">
              <a:xfrm>
                <a:off x="3600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25" name="Rectangle 5455"/>
              <p:cNvSpPr>
                <a:spLocks noChangeArrowheads="1"/>
              </p:cNvSpPr>
              <p:nvPr/>
            </p:nvSpPr>
            <p:spPr bwMode="auto">
              <a:xfrm>
                <a:off x="3603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26" name="Rectangle 5456"/>
              <p:cNvSpPr>
                <a:spLocks noChangeArrowheads="1"/>
              </p:cNvSpPr>
              <p:nvPr/>
            </p:nvSpPr>
            <p:spPr bwMode="auto">
              <a:xfrm>
                <a:off x="3606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27" name="Rectangle 5457"/>
              <p:cNvSpPr>
                <a:spLocks noChangeArrowheads="1"/>
              </p:cNvSpPr>
              <p:nvPr/>
            </p:nvSpPr>
            <p:spPr bwMode="auto">
              <a:xfrm>
                <a:off x="3609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28" name="Rectangle 5458"/>
              <p:cNvSpPr>
                <a:spLocks noChangeArrowheads="1"/>
              </p:cNvSpPr>
              <p:nvPr/>
            </p:nvSpPr>
            <p:spPr bwMode="auto">
              <a:xfrm>
                <a:off x="3612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29" name="Rectangle 5459"/>
              <p:cNvSpPr>
                <a:spLocks noChangeArrowheads="1"/>
              </p:cNvSpPr>
              <p:nvPr/>
            </p:nvSpPr>
            <p:spPr bwMode="auto">
              <a:xfrm>
                <a:off x="3615" y="3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30" name="Rectangle 5460"/>
              <p:cNvSpPr>
                <a:spLocks noChangeArrowheads="1"/>
              </p:cNvSpPr>
              <p:nvPr/>
            </p:nvSpPr>
            <p:spPr bwMode="auto">
              <a:xfrm>
                <a:off x="3609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31" name="Rectangle 5461"/>
              <p:cNvSpPr>
                <a:spLocks noChangeArrowheads="1"/>
              </p:cNvSpPr>
              <p:nvPr/>
            </p:nvSpPr>
            <p:spPr bwMode="auto">
              <a:xfrm>
                <a:off x="3600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32" name="Rectangle 5462"/>
              <p:cNvSpPr>
                <a:spLocks noChangeArrowheads="1"/>
              </p:cNvSpPr>
              <p:nvPr/>
            </p:nvSpPr>
            <p:spPr bwMode="auto">
              <a:xfrm>
                <a:off x="3603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33" name="Rectangle 5463"/>
              <p:cNvSpPr>
                <a:spLocks noChangeArrowheads="1"/>
              </p:cNvSpPr>
              <p:nvPr/>
            </p:nvSpPr>
            <p:spPr bwMode="auto">
              <a:xfrm>
                <a:off x="3606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34" name="Rectangle 5464"/>
              <p:cNvSpPr>
                <a:spLocks noChangeArrowheads="1"/>
              </p:cNvSpPr>
              <p:nvPr/>
            </p:nvSpPr>
            <p:spPr bwMode="auto">
              <a:xfrm>
                <a:off x="3612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35" name="Rectangle 5465"/>
              <p:cNvSpPr>
                <a:spLocks noChangeArrowheads="1"/>
              </p:cNvSpPr>
              <p:nvPr/>
            </p:nvSpPr>
            <p:spPr bwMode="auto">
              <a:xfrm>
                <a:off x="3597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36" name="Rectangle 5466"/>
              <p:cNvSpPr>
                <a:spLocks noChangeArrowheads="1"/>
              </p:cNvSpPr>
              <p:nvPr/>
            </p:nvSpPr>
            <p:spPr bwMode="auto">
              <a:xfrm>
                <a:off x="3609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37" name="Rectangle 5467"/>
              <p:cNvSpPr>
                <a:spLocks noChangeArrowheads="1"/>
              </p:cNvSpPr>
              <p:nvPr/>
            </p:nvSpPr>
            <p:spPr bwMode="auto">
              <a:xfrm>
                <a:off x="3615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38" name="Rectangle 5468"/>
              <p:cNvSpPr>
                <a:spLocks noChangeArrowheads="1"/>
              </p:cNvSpPr>
              <p:nvPr/>
            </p:nvSpPr>
            <p:spPr bwMode="auto">
              <a:xfrm>
                <a:off x="3597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39" name="Rectangle 5469"/>
              <p:cNvSpPr>
                <a:spLocks noChangeArrowheads="1"/>
              </p:cNvSpPr>
              <p:nvPr/>
            </p:nvSpPr>
            <p:spPr bwMode="auto">
              <a:xfrm>
                <a:off x="3609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40" name="Rectangle 5470"/>
              <p:cNvSpPr>
                <a:spLocks noChangeArrowheads="1"/>
              </p:cNvSpPr>
              <p:nvPr/>
            </p:nvSpPr>
            <p:spPr bwMode="auto">
              <a:xfrm>
                <a:off x="3615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41" name="Rectangle 5471"/>
              <p:cNvSpPr>
                <a:spLocks noChangeArrowheads="1"/>
              </p:cNvSpPr>
              <p:nvPr/>
            </p:nvSpPr>
            <p:spPr bwMode="auto">
              <a:xfrm>
                <a:off x="3597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42" name="Rectangle 5472"/>
              <p:cNvSpPr>
                <a:spLocks noChangeArrowheads="1"/>
              </p:cNvSpPr>
              <p:nvPr/>
            </p:nvSpPr>
            <p:spPr bwMode="auto">
              <a:xfrm>
                <a:off x="3609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43" name="Rectangle 5473"/>
              <p:cNvSpPr>
                <a:spLocks noChangeArrowheads="1"/>
              </p:cNvSpPr>
              <p:nvPr/>
            </p:nvSpPr>
            <p:spPr bwMode="auto">
              <a:xfrm>
                <a:off x="3615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44" name="Rectangle 5474"/>
              <p:cNvSpPr>
                <a:spLocks noChangeArrowheads="1"/>
              </p:cNvSpPr>
              <p:nvPr/>
            </p:nvSpPr>
            <p:spPr bwMode="auto">
              <a:xfrm>
                <a:off x="3600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45" name="Rectangle 5475"/>
              <p:cNvSpPr>
                <a:spLocks noChangeArrowheads="1"/>
              </p:cNvSpPr>
              <p:nvPr/>
            </p:nvSpPr>
            <p:spPr bwMode="auto">
              <a:xfrm>
                <a:off x="3603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46" name="Rectangle 5476"/>
              <p:cNvSpPr>
                <a:spLocks noChangeArrowheads="1"/>
              </p:cNvSpPr>
              <p:nvPr/>
            </p:nvSpPr>
            <p:spPr bwMode="auto">
              <a:xfrm>
                <a:off x="3606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47" name="Rectangle 5477"/>
              <p:cNvSpPr>
                <a:spLocks noChangeArrowheads="1"/>
              </p:cNvSpPr>
              <p:nvPr/>
            </p:nvSpPr>
            <p:spPr bwMode="auto">
              <a:xfrm>
                <a:off x="3609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48" name="Rectangle 5478"/>
              <p:cNvSpPr>
                <a:spLocks noChangeArrowheads="1"/>
              </p:cNvSpPr>
              <p:nvPr/>
            </p:nvSpPr>
            <p:spPr bwMode="auto">
              <a:xfrm>
                <a:off x="3612" y="3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49" name="Rectangle 5479"/>
              <p:cNvSpPr>
                <a:spLocks noChangeArrowheads="1"/>
              </p:cNvSpPr>
              <p:nvPr/>
            </p:nvSpPr>
            <p:spPr bwMode="auto">
              <a:xfrm>
                <a:off x="3597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50" name="Rectangle 5480"/>
              <p:cNvSpPr>
                <a:spLocks noChangeArrowheads="1"/>
              </p:cNvSpPr>
              <p:nvPr/>
            </p:nvSpPr>
            <p:spPr bwMode="auto">
              <a:xfrm>
                <a:off x="3597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51" name="Rectangle 5481"/>
              <p:cNvSpPr>
                <a:spLocks noChangeArrowheads="1"/>
              </p:cNvSpPr>
              <p:nvPr/>
            </p:nvSpPr>
            <p:spPr bwMode="auto">
              <a:xfrm>
                <a:off x="3612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52" name="Rectangle 5482"/>
              <p:cNvSpPr>
                <a:spLocks noChangeArrowheads="1"/>
              </p:cNvSpPr>
              <p:nvPr/>
            </p:nvSpPr>
            <p:spPr bwMode="auto">
              <a:xfrm>
                <a:off x="3615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53" name="Rectangle 5483"/>
              <p:cNvSpPr>
                <a:spLocks noChangeArrowheads="1"/>
              </p:cNvSpPr>
              <p:nvPr/>
            </p:nvSpPr>
            <p:spPr bwMode="auto">
              <a:xfrm>
                <a:off x="3597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54" name="Rectangle 5484"/>
              <p:cNvSpPr>
                <a:spLocks noChangeArrowheads="1"/>
              </p:cNvSpPr>
              <p:nvPr/>
            </p:nvSpPr>
            <p:spPr bwMode="auto">
              <a:xfrm>
                <a:off x="3606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55" name="Rectangle 5485"/>
              <p:cNvSpPr>
                <a:spLocks noChangeArrowheads="1"/>
              </p:cNvSpPr>
              <p:nvPr/>
            </p:nvSpPr>
            <p:spPr bwMode="auto">
              <a:xfrm>
                <a:off x="3609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56" name="Rectangle 5486"/>
              <p:cNvSpPr>
                <a:spLocks noChangeArrowheads="1"/>
              </p:cNvSpPr>
              <p:nvPr/>
            </p:nvSpPr>
            <p:spPr bwMode="auto">
              <a:xfrm>
                <a:off x="3597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57" name="Rectangle 5487"/>
              <p:cNvSpPr>
                <a:spLocks noChangeArrowheads="1"/>
              </p:cNvSpPr>
              <p:nvPr/>
            </p:nvSpPr>
            <p:spPr bwMode="auto">
              <a:xfrm>
                <a:off x="3600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58" name="Rectangle 5488"/>
              <p:cNvSpPr>
                <a:spLocks noChangeArrowheads="1"/>
              </p:cNvSpPr>
              <p:nvPr/>
            </p:nvSpPr>
            <p:spPr bwMode="auto">
              <a:xfrm>
                <a:off x="3603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59" name="Rectangle 5489"/>
              <p:cNvSpPr>
                <a:spLocks noChangeArrowheads="1"/>
              </p:cNvSpPr>
              <p:nvPr/>
            </p:nvSpPr>
            <p:spPr bwMode="auto">
              <a:xfrm>
                <a:off x="3597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60" name="Rectangle 5490"/>
              <p:cNvSpPr>
                <a:spLocks noChangeArrowheads="1"/>
              </p:cNvSpPr>
              <p:nvPr/>
            </p:nvSpPr>
            <p:spPr bwMode="auto">
              <a:xfrm>
                <a:off x="3600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61" name="Rectangle 5491"/>
              <p:cNvSpPr>
                <a:spLocks noChangeArrowheads="1"/>
              </p:cNvSpPr>
              <p:nvPr/>
            </p:nvSpPr>
            <p:spPr bwMode="auto">
              <a:xfrm>
                <a:off x="3603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62" name="Rectangle 5492"/>
              <p:cNvSpPr>
                <a:spLocks noChangeArrowheads="1"/>
              </p:cNvSpPr>
              <p:nvPr/>
            </p:nvSpPr>
            <p:spPr bwMode="auto">
              <a:xfrm>
                <a:off x="3606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63" name="Rectangle 5493"/>
              <p:cNvSpPr>
                <a:spLocks noChangeArrowheads="1"/>
              </p:cNvSpPr>
              <p:nvPr/>
            </p:nvSpPr>
            <p:spPr bwMode="auto">
              <a:xfrm>
                <a:off x="3609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64" name="Rectangle 5494"/>
              <p:cNvSpPr>
                <a:spLocks noChangeArrowheads="1"/>
              </p:cNvSpPr>
              <p:nvPr/>
            </p:nvSpPr>
            <p:spPr bwMode="auto">
              <a:xfrm>
                <a:off x="3612" y="3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65" name="Rectangle 5495"/>
              <p:cNvSpPr>
                <a:spLocks noChangeArrowheads="1"/>
              </p:cNvSpPr>
              <p:nvPr/>
            </p:nvSpPr>
            <p:spPr bwMode="auto">
              <a:xfrm>
                <a:off x="3597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66" name="Rectangle 5496"/>
              <p:cNvSpPr>
                <a:spLocks noChangeArrowheads="1"/>
              </p:cNvSpPr>
              <p:nvPr/>
            </p:nvSpPr>
            <p:spPr bwMode="auto">
              <a:xfrm>
                <a:off x="3615" y="30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67" name="Rectangle 5497"/>
              <p:cNvSpPr>
                <a:spLocks noChangeArrowheads="1"/>
              </p:cNvSpPr>
              <p:nvPr/>
            </p:nvSpPr>
            <p:spPr bwMode="auto">
              <a:xfrm>
                <a:off x="3597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68" name="Rectangle 5498"/>
              <p:cNvSpPr>
                <a:spLocks noChangeArrowheads="1"/>
              </p:cNvSpPr>
              <p:nvPr/>
            </p:nvSpPr>
            <p:spPr bwMode="auto">
              <a:xfrm>
                <a:off x="3615" y="30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69" name="Rectangle 5499"/>
              <p:cNvSpPr>
                <a:spLocks noChangeArrowheads="1"/>
              </p:cNvSpPr>
              <p:nvPr/>
            </p:nvSpPr>
            <p:spPr bwMode="auto">
              <a:xfrm>
                <a:off x="3597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70" name="Rectangle 5500"/>
              <p:cNvSpPr>
                <a:spLocks noChangeArrowheads="1"/>
              </p:cNvSpPr>
              <p:nvPr/>
            </p:nvSpPr>
            <p:spPr bwMode="auto">
              <a:xfrm>
                <a:off x="3615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71" name="Rectangle 5501"/>
              <p:cNvSpPr>
                <a:spLocks noChangeArrowheads="1"/>
              </p:cNvSpPr>
              <p:nvPr/>
            </p:nvSpPr>
            <p:spPr bwMode="auto">
              <a:xfrm>
                <a:off x="3600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72" name="Rectangle 5502"/>
              <p:cNvSpPr>
                <a:spLocks noChangeArrowheads="1"/>
              </p:cNvSpPr>
              <p:nvPr/>
            </p:nvSpPr>
            <p:spPr bwMode="auto">
              <a:xfrm>
                <a:off x="3612" y="3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73" name="Rectangle 5503"/>
              <p:cNvSpPr>
                <a:spLocks noChangeArrowheads="1"/>
              </p:cNvSpPr>
              <p:nvPr/>
            </p:nvSpPr>
            <p:spPr bwMode="auto">
              <a:xfrm>
                <a:off x="3615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74" name="Rectangle 5504"/>
              <p:cNvSpPr>
                <a:spLocks noChangeArrowheads="1"/>
              </p:cNvSpPr>
              <p:nvPr/>
            </p:nvSpPr>
            <p:spPr bwMode="auto">
              <a:xfrm>
                <a:off x="3618" y="3023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75" name="Rectangle 5505"/>
              <p:cNvSpPr>
                <a:spLocks noChangeArrowheads="1"/>
              </p:cNvSpPr>
              <p:nvPr/>
            </p:nvSpPr>
            <p:spPr bwMode="auto">
              <a:xfrm>
                <a:off x="3603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76" name="Rectangle 5506"/>
              <p:cNvSpPr>
                <a:spLocks noChangeArrowheads="1"/>
              </p:cNvSpPr>
              <p:nvPr/>
            </p:nvSpPr>
            <p:spPr bwMode="auto">
              <a:xfrm>
                <a:off x="3597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77" name="Rectangle 5507"/>
              <p:cNvSpPr>
                <a:spLocks noChangeArrowheads="1"/>
              </p:cNvSpPr>
              <p:nvPr/>
            </p:nvSpPr>
            <p:spPr bwMode="auto">
              <a:xfrm>
                <a:off x="3600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78" name="Rectangle 5508"/>
              <p:cNvSpPr>
                <a:spLocks noChangeArrowheads="1"/>
              </p:cNvSpPr>
              <p:nvPr/>
            </p:nvSpPr>
            <p:spPr bwMode="auto">
              <a:xfrm>
                <a:off x="3603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79" name="Rectangle 5509"/>
              <p:cNvSpPr>
                <a:spLocks noChangeArrowheads="1"/>
              </p:cNvSpPr>
              <p:nvPr/>
            </p:nvSpPr>
            <p:spPr bwMode="auto">
              <a:xfrm>
                <a:off x="3606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80" name="Rectangle 5510"/>
              <p:cNvSpPr>
                <a:spLocks noChangeArrowheads="1"/>
              </p:cNvSpPr>
              <p:nvPr/>
            </p:nvSpPr>
            <p:spPr bwMode="auto">
              <a:xfrm>
                <a:off x="3609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81" name="Rectangle 5511"/>
              <p:cNvSpPr>
                <a:spLocks noChangeArrowheads="1"/>
              </p:cNvSpPr>
              <p:nvPr/>
            </p:nvSpPr>
            <p:spPr bwMode="auto">
              <a:xfrm>
                <a:off x="3612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82" name="Rectangle 5512"/>
              <p:cNvSpPr>
                <a:spLocks noChangeArrowheads="1"/>
              </p:cNvSpPr>
              <p:nvPr/>
            </p:nvSpPr>
            <p:spPr bwMode="auto">
              <a:xfrm>
                <a:off x="3615" y="3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83" name="Rectangle 5513"/>
              <p:cNvSpPr>
                <a:spLocks noChangeArrowheads="1"/>
              </p:cNvSpPr>
              <p:nvPr/>
            </p:nvSpPr>
            <p:spPr bwMode="auto">
              <a:xfrm>
                <a:off x="3603" y="3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84" name="Rectangle 5514"/>
              <p:cNvSpPr>
                <a:spLocks noChangeArrowheads="1"/>
              </p:cNvSpPr>
              <p:nvPr/>
            </p:nvSpPr>
            <p:spPr bwMode="auto">
              <a:xfrm>
                <a:off x="3615" y="3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85" name="Rectangle 5515"/>
              <p:cNvSpPr>
                <a:spLocks noChangeArrowheads="1"/>
              </p:cNvSpPr>
              <p:nvPr/>
            </p:nvSpPr>
            <p:spPr bwMode="auto">
              <a:xfrm>
                <a:off x="3603" y="2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86" name="Rectangle 5516"/>
              <p:cNvSpPr>
                <a:spLocks noChangeArrowheads="1"/>
              </p:cNvSpPr>
              <p:nvPr/>
            </p:nvSpPr>
            <p:spPr bwMode="auto">
              <a:xfrm>
                <a:off x="3615" y="2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87" name="Rectangle 5517"/>
              <p:cNvSpPr>
                <a:spLocks noChangeArrowheads="1"/>
              </p:cNvSpPr>
              <p:nvPr/>
            </p:nvSpPr>
            <p:spPr bwMode="auto">
              <a:xfrm>
                <a:off x="3606" y="2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88" name="Rectangle 5518"/>
              <p:cNvSpPr>
                <a:spLocks noChangeArrowheads="1"/>
              </p:cNvSpPr>
              <p:nvPr/>
            </p:nvSpPr>
            <p:spPr bwMode="auto">
              <a:xfrm>
                <a:off x="3612" y="2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89" name="Rectangle 5519"/>
              <p:cNvSpPr>
                <a:spLocks noChangeArrowheads="1"/>
              </p:cNvSpPr>
              <p:nvPr/>
            </p:nvSpPr>
            <p:spPr bwMode="auto">
              <a:xfrm>
                <a:off x="3609" y="29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90" name="Rectangle 5520"/>
              <p:cNvSpPr>
                <a:spLocks noChangeArrowheads="1"/>
              </p:cNvSpPr>
              <p:nvPr/>
            </p:nvSpPr>
            <p:spPr bwMode="auto">
              <a:xfrm>
                <a:off x="3606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91" name="Rectangle 5521"/>
              <p:cNvSpPr>
                <a:spLocks noChangeArrowheads="1"/>
              </p:cNvSpPr>
              <p:nvPr/>
            </p:nvSpPr>
            <p:spPr bwMode="auto">
              <a:xfrm>
                <a:off x="3612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92" name="Rectangle 5522"/>
              <p:cNvSpPr>
                <a:spLocks noChangeArrowheads="1"/>
              </p:cNvSpPr>
              <p:nvPr/>
            </p:nvSpPr>
            <p:spPr bwMode="auto">
              <a:xfrm>
                <a:off x="3603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93" name="Rectangle 5523"/>
              <p:cNvSpPr>
                <a:spLocks noChangeArrowheads="1"/>
              </p:cNvSpPr>
              <p:nvPr/>
            </p:nvSpPr>
            <p:spPr bwMode="auto">
              <a:xfrm>
                <a:off x="3615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94" name="Rectangle 5524"/>
              <p:cNvSpPr>
                <a:spLocks noChangeArrowheads="1"/>
              </p:cNvSpPr>
              <p:nvPr/>
            </p:nvSpPr>
            <p:spPr bwMode="auto">
              <a:xfrm>
                <a:off x="3597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95" name="Rectangle 5525"/>
              <p:cNvSpPr>
                <a:spLocks noChangeArrowheads="1"/>
              </p:cNvSpPr>
              <p:nvPr/>
            </p:nvSpPr>
            <p:spPr bwMode="auto">
              <a:xfrm>
                <a:off x="3600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96" name="Rectangle 5526"/>
              <p:cNvSpPr>
                <a:spLocks noChangeArrowheads="1"/>
              </p:cNvSpPr>
              <p:nvPr/>
            </p:nvSpPr>
            <p:spPr bwMode="auto">
              <a:xfrm>
                <a:off x="3603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97" name="Rectangle 5527"/>
              <p:cNvSpPr>
                <a:spLocks noChangeArrowheads="1"/>
              </p:cNvSpPr>
              <p:nvPr/>
            </p:nvSpPr>
            <p:spPr bwMode="auto">
              <a:xfrm>
                <a:off x="3606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98" name="Rectangle 5528"/>
              <p:cNvSpPr>
                <a:spLocks noChangeArrowheads="1"/>
              </p:cNvSpPr>
              <p:nvPr/>
            </p:nvSpPr>
            <p:spPr bwMode="auto">
              <a:xfrm>
                <a:off x="3609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99" name="Rectangle 5529"/>
              <p:cNvSpPr>
                <a:spLocks noChangeArrowheads="1"/>
              </p:cNvSpPr>
              <p:nvPr/>
            </p:nvSpPr>
            <p:spPr bwMode="auto">
              <a:xfrm>
                <a:off x="3612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00" name="Rectangle 5530"/>
              <p:cNvSpPr>
                <a:spLocks noChangeArrowheads="1"/>
              </p:cNvSpPr>
              <p:nvPr/>
            </p:nvSpPr>
            <p:spPr bwMode="auto">
              <a:xfrm>
                <a:off x="3615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01" name="Rectangle 5531"/>
              <p:cNvSpPr>
                <a:spLocks noChangeArrowheads="1"/>
              </p:cNvSpPr>
              <p:nvPr/>
            </p:nvSpPr>
            <p:spPr bwMode="auto">
              <a:xfrm>
                <a:off x="3597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02" name="Rectangle 5532"/>
              <p:cNvSpPr>
                <a:spLocks noChangeArrowheads="1"/>
              </p:cNvSpPr>
              <p:nvPr/>
            </p:nvSpPr>
            <p:spPr bwMode="auto">
              <a:xfrm>
                <a:off x="3615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03" name="Rectangle 5533"/>
              <p:cNvSpPr>
                <a:spLocks noChangeArrowheads="1"/>
              </p:cNvSpPr>
              <p:nvPr/>
            </p:nvSpPr>
            <p:spPr bwMode="auto">
              <a:xfrm>
                <a:off x="3597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04" name="Rectangle 5534"/>
              <p:cNvSpPr>
                <a:spLocks noChangeArrowheads="1"/>
              </p:cNvSpPr>
              <p:nvPr/>
            </p:nvSpPr>
            <p:spPr bwMode="auto">
              <a:xfrm>
                <a:off x="3615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05" name="Rectangle 5535"/>
              <p:cNvSpPr>
                <a:spLocks noChangeArrowheads="1"/>
              </p:cNvSpPr>
              <p:nvPr/>
            </p:nvSpPr>
            <p:spPr bwMode="auto">
              <a:xfrm>
                <a:off x="3600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06" name="Rectangle 5536"/>
              <p:cNvSpPr>
                <a:spLocks noChangeArrowheads="1"/>
              </p:cNvSpPr>
              <p:nvPr/>
            </p:nvSpPr>
            <p:spPr bwMode="auto">
              <a:xfrm>
                <a:off x="3612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07" name="Rectangle 5537"/>
              <p:cNvSpPr>
                <a:spLocks noChangeArrowheads="1"/>
              </p:cNvSpPr>
              <p:nvPr/>
            </p:nvSpPr>
            <p:spPr bwMode="auto">
              <a:xfrm>
                <a:off x="3603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08" name="Rectangle 5538"/>
              <p:cNvSpPr>
                <a:spLocks noChangeArrowheads="1"/>
              </p:cNvSpPr>
              <p:nvPr/>
            </p:nvSpPr>
            <p:spPr bwMode="auto">
              <a:xfrm>
                <a:off x="3606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09" name="Rectangle 5539"/>
              <p:cNvSpPr>
                <a:spLocks noChangeArrowheads="1"/>
              </p:cNvSpPr>
              <p:nvPr/>
            </p:nvSpPr>
            <p:spPr bwMode="auto">
              <a:xfrm>
                <a:off x="3609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10" name="Rectangle 5540"/>
              <p:cNvSpPr>
                <a:spLocks noChangeArrowheads="1"/>
              </p:cNvSpPr>
              <p:nvPr/>
            </p:nvSpPr>
            <p:spPr bwMode="auto">
              <a:xfrm>
                <a:off x="3597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11" name="Rectangle 5541"/>
              <p:cNvSpPr>
                <a:spLocks noChangeArrowheads="1"/>
              </p:cNvSpPr>
              <p:nvPr/>
            </p:nvSpPr>
            <p:spPr bwMode="auto">
              <a:xfrm>
                <a:off x="3600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12" name="Rectangle 5542"/>
              <p:cNvSpPr>
                <a:spLocks noChangeArrowheads="1"/>
              </p:cNvSpPr>
              <p:nvPr/>
            </p:nvSpPr>
            <p:spPr bwMode="auto">
              <a:xfrm>
                <a:off x="3603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13" name="Rectangle 5543"/>
              <p:cNvSpPr>
                <a:spLocks noChangeArrowheads="1"/>
              </p:cNvSpPr>
              <p:nvPr/>
            </p:nvSpPr>
            <p:spPr bwMode="auto">
              <a:xfrm>
                <a:off x="3606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14" name="Rectangle 5544"/>
              <p:cNvSpPr>
                <a:spLocks noChangeArrowheads="1"/>
              </p:cNvSpPr>
              <p:nvPr/>
            </p:nvSpPr>
            <p:spPr bwMode="auto">
              <a:xfrm>
                <a:off x="3609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15" name="Rectangle 5545"/>
              <p:cNvSpPr>
                <a:spLocks noChangeArrowheads="1"/>
              </p:cNvSpPr>
              <p:nvPr/>
            </p:nvSpPr>
            <p:spPr bwMode="auto">
              <a:xfrm>
                <a:off x="3612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16" name="Rectangle 5546"/>
              <p:cNvSpPr>
                <a:spLocks noChangeArrowheads="1"/>
              </p:cNvSpPr>
              <p:nvPr/>
            </p:nvSpPr>
            <p:spPr bwMode="auto">
              <a:xfrm>
                <a:off x="3615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17" name="Rectangle 5547"/>
              <p:cNvSpPr>
                <a:spLocks noChangeArrowheads="1"/>
              </p:cNvSpPr>
              <p:nvPr/>
            </p:nvSpPr>
            <p:spPr bwMode="auto">
              <a:xfrm>
                <a:off x="3600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18" name="Rectangle 5548"/>
              <p:cNvSpPr>
                <a:spLocks noChangeArrowheads="1"/>
              </p:cNvSpPr>
              <p:nvPr/>
            </p:nvSpPr>
            <p:spPr bwMode="auto">
              <a:xfrm>
                <a:off x="3603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19" name="Rectangle 5549"/>
              <p:cNvSpPr>
                <a:spLocks noChangeArrowheads="1"/>
              </p:cNvSpPr>
              <p:nvPr/>
            </p:nvSpPr>
            <p:spPr bwMode="auto">
              <a:xfrm>
                <a:off x="3606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20" name="Rectangle 5550"/>
              <p:cNvSpPr>
                <a:spLocks noChangeArrowheads="1"/>
              </p:cNvSpPr>
              <p:nvPr/>
            </p:nvSpPr>
            <p:spPr bwMode="auto">
              <a:xfrm>
                <a:off x="3609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21" name="Rectangle 5551"/>
              <p:cNvSpPr>
                <a:spLocks noChangeArrowheads="1"/>
              </p:cNvSpPr>
              <p:nvPr/>
            </p:nvSpPr>
            <p:spPr bwMode="auto">
              <a:xfrm>
                <a:off x="3612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22" name="Rectangle 5552"/>
              <p:cNvSpPr>
                <a:spLocks noChangeArrowheads="1"/>
              </p:cNvSpPr>
              <p:nvPr/>
            </p:nvSpPr>
            <p:spPr bwMode="auto">
              <a:xfrm>
                <a:off x="3615" y="29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23" name="Rectangle 5553"/>
              <p:cNvSpPr>
                <a:spLocks noChangeArrowheads="1"/>
              </p:cNvSpPr>
              <p:nvPr/>
            </p:nvSpPr>
            <p:spPr bwMode="auto">
              <a:xfrm>
                <a:off x="3606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24" name="Rectangle 5554"/>
              <p:cNvSpPr>
                <a:spLocks noChangeArrowheads="1"/>
              </p:cNvSpPr>
              <p:nvPr/>
            </p:nvSpPr>
            <p:spPr bwMode="auto">
              <a:xfrm>
                <a:off x="3609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25" name="Rectangle 5555"/>
              <p:cNvSpPr>
                <a:spLocks noChangeArrowheads="1"/>
              </p:cNvSpPr>
              <p:nvPr/>
            </p:nvSpPr>
            <p:spPr bwMode="auto">
              <a:xfrm>
                <a:off x="3612" y="29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26" name="Rectangle 5556"/>
              <p:cNvSpPr>
                <a:spLocks noChangeArrowheads="1"/>
              </p:cNvSpPr>
              <p:nvPr/>
            </p:nvSpPr>
            <p:spPr bwMode="auto">
              <a:xfrm>
                <a:off x="3600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27" name="Rectangle 5557"/>
              <p:cNvSpPr>
                <a:spLocks noChangeArrowheads="1"/>
              </p:cNvSpPr>
              <p:nvPr/>
            </p:nvSpPr>
            <p:spPr bwMode="auto">
              <a:xfrm>
                <a:off x="3603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28" name="Rectangle 5558"/>
              <p:cNvSpPr>
                <a:spLocks noChangeArrowheads="1"/>
              </p:cNvSpPr>
              <p:nvPr/>
            </p:nvSpPr>
            <p:spPr bwMode="auto">
              <a:xfrm>
                <a:off x="3597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29" name="Rectangle 5559"/>
              <p:cNvSpPr>
                <a:spLocks noChangeArrowheads="1"/>
              </p:cNvSpPr>
              <p:nvPr/>
            </p:nvSpPr>
            <p:spPr bwMode="auto">
              <a:xfrm>
                <a:off x="3600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30" name="Rectangle 5560"/>
              <p:cNvSpPr>
                <a:spLocks noChangeArrowheads="1"/>
              </p:cNvSpPr>
              <p:nvPr/>
            </p:nvSpPr>
            <p:spPr bwMode="auto">
              <a:xfrm>
                <a:off x="3603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31" name="Rectangle 5561"/>
              <p:cNvSpPr>
                <a:spLocks noChangeArrowheads="1"/>
              </p:cNvSpPr>
              <p:nvPr/>
            </p:nvSpPr>
            <p:spPr bwMode="auto">
              <a:xfrm>
                <a:off x="3606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32" name="Rectangle 5562"/>
              <p:cNvSpPr>
                <a:spLocks noChangeArrowheads="1"/>
              </p:cNvSpPr>
              <p:nvPr/>
            </p:nvSpPr>
            <p:spPr bwMode="auto">
              <a:xfrm>
                <a:off x="3609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33" name="Rectangle 5563"/>
              <p:cNvSpPr>
                <a:spLocks noChangeArrowheads="1"/>
              </p:cNvSpPr>
              <p:nvPr/>
            </p:nvSpPr>
            <p:spPr bwMode="auto">
              <a:xfrm>
                <a:off x="3612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34" name="Rectangle 5564"/>
              <p:cNvSpPr>
                <a:spLocks noChangeArrowheads="1"/>
              </p:cNvSpPr>
              <p:nvPr/>
            </p:nvSpPr>
            <p:spPr bwMode="auto">
              <a:xfrm>
                <a:off x="3615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35" name="Rectangle 5565"/>
              <p:cNvSpPr>
                <a:spLocks noChangeArrowheads="1"/>
              </p:cNvSpPr>
              <p:nvPr/>
            </p:nvSpPr>
            <p:spPr bwMode="auto">
              <a:xfrm>
                <a:off x="3600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36" name="Rectangle 5566"/>
              <p:cNvSpPr>
                <a:spLocks noChangeArrowheads="1"/>
              </p:cNvSpPr>
              <p:nvPr/>
            </p:nvSpPr>
            <p:spPr bwMode="auto">
              <a:xfrm>
                <a:off x="3603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37" name="Rectangle 5567"/>
              <p:cNvSpPr>
                <a:spLocks noChangeArrowheads="1"/>
              </p:cNvSpPr>
              <p:nvPr/>
            </p:nvSpPr>
            <p:spPr bwMode="auto">
              <a:xfrm>
                <a:off x="3612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38" name="Rectangle 5568"/>
              <p:cNvSpPr>
                <a:spLocks noChangeArrowheads="1"/>
              </p:cNvSpPr>
              <p:nvPr/>
            </p:nvSpPr>
            <p:spPr bwMode="auto">
              <a:xfrm>
                <a:off x="3597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39" name="Rectangle 5569"/>
              <p:cNvSpPr>
                <a:spLocks noChangeArrowheads="1"/>
              </p:cNvSpPr>
              <p:nvPr/>
            </p:nvSpPr>
            <p:spPr bwMode="auto">
              <a:xfrm>
                <a:off x="3606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40" name="Rectangle 5570"/>
              <p:cNvSpPr>
                <a:spLocks noChangeArrowheads="1"/>
              </p:cNvSpPr>
              <p:nvPr/>
            </p:nvSpPr>
            <p:spPr bwMode="auto">
              <a:xfrm>
                <a:off x="3615" y="2920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41" name="Rectangle 5571"/>
              <p:cNvSpPr>
                <a:spLocks noChangeArrowheads="1"/>
              </p:cNvSpPr>
              <p:nvPr/>
            </p:nvSpPr>
            <p:spPr bwMode="auto">
              <a:xfrm>
                <a:off x="3597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42" name="Rectangle 5572"/>
              <p:cNvSpPr>
                <a:spLocks noChangeArrowheads="1"/>
              </p:cNvSpPr>
              <p:nvPr/>
            </p:nvSpPr>
            <p:spPr bwMode="auto">
              <a:xfrm>
                <a:off x="3606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43" name="Rectangle 5573"/>
              <p:cNvSpPr>
                <a:spLocks noChangeArrowheads="1"/>
              </p:cNvSpPr>
              <p:nvPr/>
            </p:nvSpPr>
            <p:spPr bwMode="auto">
              <a:xfrm>
                <a:off x="3615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44" name="Rectangle 5574"/>
              <p:cNvSpPr>
                <a:spLocks noChangeArrowheads="1"/>
              </p:cNvSpPr>
              <p:nvPr/>
            </p:nvSpPr>
            <p:spPr bwMode="auto">
              <a:xfrm>
                <a:off x="3597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45" name="Rectangle 5575"/>
              <p:cNvSpPr>
                <a:spLocks noChangeArrowheads="1"/>
              </p:cNvSpPr>
              <p:nvPr/>
            </p:nvSpPr>
            <p:spPr bwMode="auto">
              <a:xfrm>
                <a:off x="3606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46" name="Rectangle 5576"/>
              <p:cNvSpPr>
                <a:spLocks noChangeArrowheads="1"/>
              </p:cNvSpPr>
              <p:nvPr/>
            </p:nvSpPr>
            <p:spPr bwMode="auto">
              <a:xfrm>
                <a:off x="3615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47" name="Rectangle 5577"/>
              <p:cNvSpPr>
                <a:spLocks noChangeArrowheads="1"/>
              </p:cNvSpPr>
              <p:nvPr/>
            </p:nvSpPr>
            <p:spPr bwMode="auto">
              <a:xfrm>
                <a:off x="3600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48" name="Rectangle 5578"/>
              <p:cNvSpPr>
                <a:spLocks noChangeArrowheads="1"/>
              </p:cNvSpPr>
              <p:nvPr/>
            </p:nvSpPr>
            <p:spPr bwMode="auto">
              <a:xfrm>
                <a:off x="3609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49" name="Rectangle 5579"/>
              <p:cNvSpPr>
                <a:spLocks noChangeArrowheads="1"/>
              </p:cNvSpPr>
              <p:nvPr/>
            </p:nvSpPr>
            <p:spPr bwMode="auto">
              <a:xfrm>
                <a:off x="3612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50" name="Rectangle 5580"/>
              <p:cNvSpPr>
                <a:spLocks noChangeArrowheads="1"/>
              </p:cNvSpPr>
              <p:nvPr/>
            </p:nvSpPr>
            <p:spPr bwMode="auto">
              <a:xfrm>
                <a:off x="3600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51" name="Rectangle 5581"/>
              <p:cNvSpPr>
                <a:spLocks noChangeArrowheads="1"/>
              </p:cNvSpPr>
              <p:nvPr/>
            </p:nvSpPr>
            <p:spPr bwMode="auto">
              <a:xfrm>
                <a:off x="3603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52" name="Rectangle 5582"/>
              <p:cNvSpPr>
                <a:spLocks noChangeArrowheads="1"/>
              </p:cNvSpPr>
              <p:nvPr/>
            </p:nvSpPr>
            <p:spPr bwMode="auto">
              <a:xfrm>
                <a:off x="3606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53" name="Rectangle 5583"/>
              <p:cNvSpPr>
                <a:spLocks noChangeArrowheads="1"/>
              </p:cNvSpPr>
              <p:nvPr/>
            </p:nvSpPr>
            <p:spPr bwMode="auto">
              <a:xfrm>
                <a:off x="3609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54" name="Rectangle 5584"/>
              <p:cNvSpPr>
                <a:spLocks noChangeArrowheads="1"/>
              </p:cNvSpPr>
              <p:nvPr/>
            </p:nvSpPr>
            <p:spPr bwMode="auto">
              <a:xfrm>
                <a:off x="3612" y="2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55" name="Rectangle 5585"/>
              <p:cNvSpPr>
                <a:spLocks noChangeArrowheads="1"/>
              </p:cNvSpPr>
              <p:nvPr/>
            </p:nvSpPr>
            <p:spPr bwMode="auto">
              <a:xfrm>
                <a:off x="3597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56" name="Rectangle 5586"/>
              <p:cNvSpPr>
                <a:spLocks noChangeArrowheads="1"/>
              </p:cNvSpPr>
              <p:nvPr/>
            </p:nvSpPr>
            <p:spPr bwMode="auto">
              <a:xfrm>
                <a:off x="3615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57" name="Rectangle 5587"/>
              <p:cNvSpPr>
                <a:spLocks noChangeArrowheads="1"/>
              </p:cNvSpPr>
              <p:nvPr/>
            </p:nvSpPr>
            <p:spPr bwMode="auto">
              <a:xfrm>
                <a:off x="3597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58" name="Rectangle 5588"/>
              <p:cNvSpPr>
                <a:spLocks noChangeArrowheads="1"/>
              </p:cNvSpPr>
              <p:nvPr/>
            </p:nvSpPr>
            <p:spPr bwMode="auto">
              <a:xfrm>
                <a:off x="3615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59" name="Rectangle 5589"/>
              <p:cNvSpPr>
                <a:spLocks noChangeArrowheads="1"/>
              </p:cNvSpPr>
              <p:nvPr/>
            </p:nvSpPr>
            <p:spPr bwMode="auto">
              <a:xfrm>
                <a:off x="3597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60" name="Rectangle 5590"/>
              <p:cNvSpPr>
                <a:spLocks noChangeArrowheads="1"/>
              </p:cNvSpPr>
              <p:nvPr/>
            </p:nvSpPr>
            <p:spPr bwMode="auto">
              <a:xfrm>
                <a:off x="3615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61" name="Rectangle 5591"/>
              <p:cNvSpPr>
                <a:spLocks noChangeArrowheads="1"/>
              </p:cNvSpPr>
              <p:nvPr/>
            </p:nvSpPr>
            <p:spPr bwMode="auto">
              <a:xfrm>
                <a:off x="3597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62" name="Rectangle 5592"/>
              <p:cNvSpPr>
                <a:spLocks noChangeArrowheads="1"/>
              </p:cNvSpPr>
              <p:nvPr/>
            </p:nvSpPr>
            <p:spPr bwMode="auto">
              <a:xfrm>
                <a:off x="3615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63" name="Rectangle 5593"/>
              <p:cNvSpPr>
                <a:spLocks noChangeArrowheads="1"/>
              </p:cNvSpPr>
              <p:nvPr/>
            </p:nvSpPr>
            <p:spPr bwMode="auto">
              <a:xfrm>
                <a:off x="3600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64" name="Rectangle 5594"/>
              <p:cNvSpPr>
                <a:spLocks noChangeArrowheads="1"/>
              </p:cNvSpPr>
              <p:nvPr/>
            </p:nvSpPr>
            <p:spPr bwMode="auto">
              <a:xfrm>
                <a:off x="3603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65" name="Rectangle 5595"/>
              <p:cNvSpPr>
                <a:spLocks noChangeArrowheads="1"/>
              </p:cNvSpPr>
              <p:nvPr/>
            </p:nvSpPr>
            <p:spPr bwMode="auto">
              <a:xfrm>
                <a:off x="3606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66" name="Rectangle 5596"/>
              <p:cNvSpPr>
                <a:spLocks noChangeArrowheads="1"/>
              </p:cNvSpPr>
              <p:nvPr/>
            </p:nvSpPr>
            <p:spPr bwMode="auto">
              <a:xfrm>
                <a:off x="3609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67" name="Rectangle 5597"/>
              <p:cNvSpPr>
                <a:spLocks noChangeArrowheads="1"/>
              </p:cNvSpPr>
              <p:nvPr/>
            </p:nvSpPr>
            <p:spPr bwMode="auto">
              <a:xfrm>
                <a:off x="3612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68" name="Rectangle 5598"/>
              <p:cNvSpPr>
                <a:spLocks noChangeArrowheads="1"/>
              </p:cNvSpPr>
              <p:nvPr/>
            </p:nvSpPr>
            <p:spPr bwMode="auto">
              <a:xfrm>
                <a:off x="3700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69" name="Rectangle 5599"/>
              <p:cNvSpPr>
                <a:spLocks noChangeArrowheads="1"/>
              </p:cNvSpPr>
              <p:nvPr/>
            </p:nvSpPr>
            <p:spPr bwMode="auto">
              <a:xfrm>
                <a:off x="3703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70" name="Rectangle 5600"/>
              <p:cNvSpPr>
                <a:spLocks noChangeArrowheads="1"/>
              </p:cNvSpPr>
              <p:nvPr/>
            </p:nvSpPr>
            <p:spPr bwMode="auto">
              <a:xfrm>
                <a:off x="3706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71" name="Rectangle 5601"/>
              <p:cNvSpPr>
                <a:spLocks noChangeArrowheads="1"/>
              </p:cNvSpPr>
              <p:nvPr/>
            </p:nvSpPr>
            <p:spPr bwMode="auto">
              <a:xfrm>
                <a:off x="3709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72" name="Rectangle 5602"/>
              <p:cNvSpPr>
                <a:spLocks noChangeArrowheads="1"/>
              </p:cNvSpPr>
              <p:nvPr/>
            </p:nvSpPr>
            <p:spPr bwMode="auto">
              <a:xfrm>
                <a:off x="3712" y="333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73" name="Rectangle 5603"/>
              <p:cNvSpPr>
                <a:spLocks noChangeArrowheads="1"/>
              </p:cNvSpPr>
              <p:nvPr/>
            </p:nvSpPr>
            <p:spPr bwMode="auto">
              <a:xfrm>
                <a:off x="3716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74" name="Rectangle 5604"/>
              <p:cNvSpPr>
                <a:spLocks noChangeArrowheads="1"/>
              </p:cNvSpPr>
              <p:nvPr/>
            </p:nvSpPr>
            <p:spPr bwMode="auto">
              <a:xfrm>
                <a:off x="3719" y="33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75" name="Rectangle 5605"/>
              <p:cNvSpPr>
                <a:spLocks noChangeArrowheads="1"/>
              </p:cNvSpPr>
              <p:nvPr/>
            </p:nvSpPr>
            <p:spPr bwMode="auto">
              <a:xfrm>
                <a:off x="3700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76" name="Rectangle 5606"/>
              <p:cNvSpPr>
                <a:spLocks noChangeArrowheads="1"/>
              </p:cNvSpPr>
              <p:nvPr/>
            </p:nvSpPr>
            <p:spPr bwMode="auto">
              <a:xfrm>
                <a:off x="3719" y="33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77" name="Rectangle 5607"/>
              <p:cNvSpPr>
                <a:spLocks noChangeArrowheads="1"/>
              </p:cNvSpPr>
              <p:nvPr/>
            </p:nvSpPr>
            <p:spPr bwMode="auto">
              <a:xfrm>
                <a:off x="3700" y="333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78" name="Rectangle 5608"/>
              <p:cNvSpPr>
                <a:spLocks noChangeArrowheads="1"/>
              </p:cNvSpPr>
              <p:nvPr/>
            </p:nvSpPr>
            <p:spPr bwMode="auto">
              <a:xfrm>
                <a:off x="3719" y="333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79" name="Rectangle 5609"/>
              <p:cNvSpPr>
                <a:spLocks noChangeArrowheads="1"/>
              </p:cNvSpPr>
              <p:nvPr/>
            </p:nvSpPr>
            <p:spPr bwMode="auto">
              <a:xfrm>
                <a:off x="3703" y="33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80" name="Rectangle 5610"/>
              <p:cNvSpPr>
                <a:spLocks noChangeArrowheads="1"/>
              </p:cNvSpPr>
              <p:nvPr/>
            </p:nvSpPr>
            <p:spPr bwMode="auto">
              <a:xfrm>
                <a:off x="3716" y="33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81" name="Rectangle 5611"/>
              <p:cNvSpPr>
                <a:spLocks noChangeArrowheads="1"/>
              </p:cNvSpPr>
              <p:nvPr/>
            </p:nvSpPr>
            <p:spPr bwMode="auto">
              <a:xfrm>
                <a:off x="3706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82" name="Rectangle 5612"/>
              <p:cNvSpPr>
                <a:spLocks noChangeArrowheads="1"/>
              </p:cNvSpPr>
              <p:nvPr/>
            </p:nvSpPr>
            <p:spPr bwMode="auto">
              <a:xfrm>
                <a:off x="3709" y="33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83" name="Rectangle 5613"/>
              <p:cNvSpPr>
                <a:spLocks noChangeArrowheads="1"/>
              </p:cNvSpPr>
              <p:nvPr/>
            </p:nvSpPr>
            <p:spPr bwMode="auto">
              <a:xfrm>
                <a:off x="3712" y="332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84" name="Rectangle 5614"/>
              <p:cNvSpPr>
                <a:spLocks noChangeArrowheads="1"/>
              </p:cNvSpPr>
              <p:nvPr/>
            </p:nvSpPr>
            <p:spPr bwMode="auto">
              <a:xfrm>
                <a:off x="3706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85" name="Rectangle 5615"/>
              <p:cNvSpPr>
                <a:spLocks noChangeArrowheads="1"/>
              </p:cNvSpPr>
              <p:nvPr/>
            </p:nvSpPr>
            <p:spPr bwMode="auto">
              <a:xfrm>
                <a:off x="3719" y="33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86" name="Rectangle 5616"/>
              <p:cNvSpPr>
                <a:spLocks noChangeArrowheads="1"/>
              </p:cNvSpPr>
              <p:nvPr/>
            </p:nvSpPr>
            <p:spPr bwMode="auto">
              <a:xfrm>
                <a:off x="3709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87" name="Rectangle 5617"/>
              <p:cNvSpPr>
                <a:spLocks noChangeArrowheads="1"/>
              </p:cNvSpPr>
              <p:nvPr/>
            </p:nvSpPr>
            <p:spPr bwMode="auto">
              <a:xfrm>
                <a:off x="3716" y="33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88" name="Rectangle 5618"/>
              <p:cNvSpPr>
                <a:spLocks noChangeArrowheads="1"/>
              </p:cNvSpPr>
              <p:nvPr/>
            </p:nvSpPr>
            <p:spPr bwMode="auto">
              <a:xfrm>
                <a:off x="3712" y="331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89" name="Rectangle 5619"/>
              <p:cNvSpPr>
                <a:spLocks noChangeArrowheads="1"/>
              </p:cNvSpPr>
              <p:nvPr/>
            </p:nvSpPr>
            <p:spPr bwMode="auto">
              <a:xfrm>
                <a:off x="3709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90" name="Rectangle 5620"/>
              <p:cNvSpPr>
                <a:spLocks noChangeArrowheads="1"/>
              </p:cNvSpPr>
              <p:nvPr/>
            </p:nvSpPr>
            <p:spPr bwMode="auto">
              <a:xfrm>
                <a:off x="3716" y="33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91" name="Rectangle 5621"/>
              <p:cNvSpPr>
                <a:spLocks noChangeArrowheads="1"/>
              </p:cNvSpPr>
              <p:nvPr/>
            </p:nvSpPr>
            <p:spPr bwMode="auto">
              <a:xfrm>
                <a:off x="3706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92" name="Rectangle 5622"/>
              <p:cNvSpPr>
                <a:spLocks noChangeArrowheads="1"/>
              </p:cNvSpPr>
              <p:nvPr/>
            </p:nvSpPr>
            <p:spPr bwMode="auto">
              <a:xfrm>
                <a:off x="3719" y="33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93" name="Rectangle 5623"/>
              <p:cNvSpPr>
                <a:spLocks noChangeArrowheads="1"/>
              </p:cNvSpPr>
              <p:nvPr/>
            </p:nvSpPr>
            <p:spPr bwMode="auto">
              <a:xfrm>
                <a:off x="3706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94" name="Rectangle 5624"/>
              <p:cNvSpPr>
                <a:spLocks noChangeArrowheads="1"/>
              </p:cNvSpPr>
              <p:nvPr/>
            </p:nvSpPr>
            <p:spPr bwMode="auto">
              <a:xfrm>
                <a:off x="3709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95" name="Rectangle 5625"/>
              <p:cNvSpPr>
                <a:spLocks noChangeArrowheads="1"/>
              </p:cNvSpPr>
              <p:nvPr/>
            </p:nvSpPr>
            <p:spPr bwMode="auto">
              <a:xfrm>
                <a:off x="3712" y="329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96" name="Rectangle 5626"/>
              <p:cNvSpPr>
                <a:spLocks noChangeArrowheads="1"/>
              </p:cNvSpPr>
              <p:nvPr/>
            </p:nvSpPr>
            <p:spPr bwMode="auto">
              <a:xfrm>
                <a:off x="3716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97" name="Rectangle 5627"/>
              <p:cNvSpPr>
                <a:spLocks noChangeArrowheads="1"/>
              </p:cNvSpPr>
              <p:nvPr/>
            </p:nvSpPr>
            <p:spPr bwMode="auto">
              <a:xfrm>
                <a:off x="3719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98" name="Rectangle 5628"/>
              <p:cNvSpPr>
                <a:spLocks noChangeArrowheads="1"/>
              </p:cNvSpPr>
              <p:nvPr/>
            </p:nvSpPr>
            <p:spPr bwMode="auto">
              <a:xfrm>
                <a:off x="3722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599" name="Rectangle 5629"/>
              <p:cNvSpPr>
                <a:spLocks noChangeArrowheads="1"/>
              </p:cNvSpPr>
              <p:nvPr/>
            </p:nvSpPr>
            <p:spPr bwMode="auto">
              <a:xfrm>
                <a:off x="3725" y="32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00" name="Rectangle 5630"/>
              <p:cNvSpPr>
                <a:spLocks noChangeArrowheads="1"/>
              </p:cNvSpPr>
              <p:nvPr/>
            </p:nvSpPr>
            <p:spPr bwMode="auto">
              <a:xfrm>
                <a:off x="3706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601" name="Rectangle 5631"/>
              <p:cNvSpPr>
                <a:spLocks noChangeArrowheads="1"/>
              </p:cNvSpPr>
              <p:nvPr/>
            </p:nvSpPr>
            <p:spPr bwMode="auto">
              <a:xfrm>
                <a:off x="3719" y="32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33" name="Group 5833"/>
            <p:cNvGrpSpPr>
              <a:grpSpLocks/>
            </p:cNvGrpSpPr>
            <p:nvPr/>
          </p:nvGrpSpPr>
          <p:grpSpPr bwMode="auto">
            <a:xfrm>
              <a:off x="3700" y="2945"/>
              <a:ext cx="25" cy="345"/>
              <a:chOff x="3700" y="2945"/>
              <a:chExt cx="25" cy="345"/>
            </a:xfrm>
          </p:grpSpPr>
          <p:sp>
            <p:nvSpPr>
              <p:cNvPr id="1202" name="Rectangle 5633"/>
              <p:cNvSpPr>
                <a:spLocks noChangeArrowheads="1"/>
              </p:cNvSpPr>
              <p:nvPr/>
            </p:nvSpPr>
            <p:spPr bwMode="auto">
              <a:xfrm>
                <a:off x="3706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03" name="Rectangle 5634"/>
              <p:cNvSpPr>
                <a:spLocks noChangeArrowheads="1"/>
              </p:cNvSpPr>
              <p:nvPr/>
            </p:nvSpPr>
            <p:spPr bwMode="auto">
              <a:xfrm>
                <a:off x="3719" y="32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04" name="Rectangle 5635"/>
              <p:cNvSpPr>
                <a:spLocks noChangeArrowheads="1"/>
              </p:cNvSpPr>
              <p:nvPr/>
            </p:nvSpPr>
            <p:spPr bwMode="auto">
              <a:xfrm>
                <a:off x="3709" y="32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05" name="Rectangle 5636"/>
              <p:cNvSpPr>
                <a:spLocks noChangeArrowheads="1"/>
              </p:cNvSpPr>
              <p:nvPr/>
            </p:nvSpPr>
            <p:spPr bwMode="auto">
              <a:xfrm>
                <a:off x="3712" y="328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06" name="Rectangle 5637"/>
              <p:cNvSpPr>
                <a:spLocks noChangeArrowheads="1"/>
              </p:cNvSpPr>
              <p:nvPr/>
            </p:nvSpPr>
            <p:spPr bwMode="auto">
              <a:xfrm>
                <a:off x="3716" y="32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07" name="Rectangle 5638"/>
              <p:cNvSpPr>
                <a:spLocks noChangeArrowheads="1"/>
              </p:cNvSpPr>
              <p:nvPr/>
            </p:nvSpPr>
            <p:spPr bwMode="auto">
              <a:xfrm>
                <a:off x="3716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08" name="Rectangle 5639"/>
              <p:cNvSpPr>
                <a:spLocks noChangeArrowheads="1"/>
              </p:cNvSpPr>
              <p:nvPr/>
            </p:nvSpPr>
            <p:spPr bwMode="auto">
              <a:xfrm>
                <a:off x="3719" y="32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09" name="Rectangle 5640"/>
              <p:cNvSpPr>
                <a:spLocks noChangeArrowheads="1"/>
              </p:cNvSpPr>
              <p:nvPr/>
            </p:nvSpPr>
            <p:spPr bwMode="auto">
              <a:xfrm>
                <a:off x="3706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10" name="Rectangle 5641"/>
              <p:cNvSpPr>
                <a:spLocks noChangeArrowheads="1"/>
              </p:cNvSpPr>
              <p:nvPr/>
            </p:nvSpPr>
            <p:spPr bwMode="auto">
              <a:xfrm>
                <a:off x="3712" y="327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11" name="Rectangle 5642"/>
              <p:cNvSpPr>
                <a:spLocks noChangeArrowheads="1"/>
              </p:cNvSpPr>
              <p:nvPr/>
            </p:nvSpPr>
            <p:spPr bwMode="auto">
              <a:xfrm>
                <a:off x="3719" y="32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12" name="Rectangle 5643"/>
              <p:cNvSpPr>
                <a:spLocks noChangeArrowheads="1"/>
              </p:cNvSpPr>
              <p:nvPr/>
            </p:nvSpPr>
            <p:spPr bwMode="auto">
              <a:xfrm>
                <a:off x="3706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13" name="Rectangle 5644"/>
              <p:cNvSpPr>
                <a:spLocks noChangeArrowheads="1"/>
              </p:cNvSpPr>
              <p:nvPr/>
            </p:nvSpPr>
            <p:spPr bwMode="auto">
              <a:xfrm>
                <a:off x="3712" y="326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14" name="Rectangle 5645"/>
              <p:cNvSpPr>
                <a:spLocks noChangeArrowheads="1"/>
              </p:cNvSpPr>
              <p:nvPr/>
            </p:nvSpPr>
            <p:spPr bwMode="auto">
              <a:xfrm>
                <a:off x="3719" y="3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15" name="Rectangle 5646"/>
              <p:cNvSpPr>
                <a:spLocks noChangeArrowheads="1"/>
              </p:cNvSpPr>
              <p:nvPr/>
            </p:nvSpPr>
            <p:spPr bwMode="auto">
              <a:xfrm>
                <a:off x="3706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16" name="Rectangle 5647"/>
              <p:cNvSpPr>
                <a:spLocks noChangeArrowheads="1"/>
              </p:cNvSpPr>
              <p:nvPr/>
            </p:nvSpPr>
            <p:spPr bwMode="auto">
              <a:xfrm>
                <a:off x="3709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17" name="Rectangle 5648"/>
              <p:cNvSpPr>
                <a:spLocks noChangeArrowheads="1"/>
              </p:cNvSpPr>
              <p:nvPr/>
            </p:nvSpPr>
            <p:spPr bwMode="auto">
              <a:xfrm>
                <a:off x="3712" y="326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18" name="Rectangle 5649"/>
              <p:cNvSpPr>
                <a:spLocks noChangeArrowheads="1"/>
              </p:cNvSpPr>
              <p:nvPr/>
            </p:nvSpPr>
            <p:spPr bwMode="auto">
              <a:xfrm>
                <a:off x="3716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19" name="Rectangle 5650"/>
              <p:cNvSpPr>
                <a:spLocks noChangeArrowheads="1"/>
              </p:cNvSpPr>
              <p:nvPr/>
            </p:nvSpPr>
            <p:spPr bwMode="auto">
              <a:xfrm>
                <a:off x="3719" y="3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20" name="Rectangle 5651"/>
              <p:cNvSpPr>
                <a:spLocks noChangeArrowheads="1"/>
              </p:cNvSpPr>
              <p:nvPr/>
            </p:nvSpPr>
            <p:spPr bwMode="auto">
              <a:xfrm>
                <a:off x="3706" y="3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21" name="Rectangle 5652"/>
              <p:cNvSpPr>
                <a:spLocks noChangeArrowheads="1"/>
              </p:cNvSpPr>
              <p:nvPr/>
            </p:nvSpPr>
            <p:spPr bwMode="auto">
              <a:xfrm>
                <a:off x="3700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22" name="Rectangle 5653"/>
              <p:cNvSpPr>
                <a:spLocks noChangeArrowheads="1"/>
              </p:cNvSpPr>
              <p:nvPr/>
            </p:nvSpPr>
            <p:spPr bwMode="auto">
              <a:xfrm>
                <a:off x="3703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23" name="Rectangle 5654"/>
              <p:cNvSpPr>
                <a:spLocks noChangeArrowheads="1"/>
              </p:cNvSpPr>
              <p:nvPr/>
            </p:nvSpPr>
            <p:spPr bwMode="auto">
              <a:xfrm>
                <a:off x="3706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24" name="Rectangle 5655"/>
              <p:cNvSpPr>
                <a:spLocks noChangeArrowheads="1"/>
              </p:cNvSpPr>
              <p:nvPr/>
            </p:nvSpPr>
            <p:spPr bwMode="auto">
              <a:xfrm>
                <a:off x="3709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25" name="Rectangle 5656"/>
              <p:cNvSpPr>
                <a:spLocks noChangeArrowheads="1"/>
              </p:cNvSpPr>
              <p:nvPr/>
            </p:nvSpPr>
            <p:spPr bwMode="auto">
              <a:xfrm>
                <a:off x="3712" y="325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26" name="Rectangle 5657"/>
              <p:cNvSpPr>
                <a:spLocks noChangeArrowheads="1"/>
              </p:cNvSpPr>
              <p:nvPr/>
            </p:nvSpPr>
            <p:spPr bwMode="auto">
              <a:xfrm>
                <a:off x="3716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27" name="Rectangle 5658"/>
              <p:cNvSpPr>
                <a:spLocks noChangeArrowheads="1"/>
              </p:cNvSpPr>
              <p:nvPr/>
            </p:nvSpPr>
            <p:spPr bwMode="auto">
              <a:xfrm>
                <a:off x="3719" y="32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28" name="Rectangle 5659"/>
              <p:cNvSpPr>
                <a:spLocks noChangeArrowheads="1"/>
              </p:cNvSpPr>
              <p:nvPr/>
            </p:nvSpPr>
            <p:spPr bwMode="auto">
              <a:xfrm>
                <a:off x="3706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29" name="Rectangle 5660"/>
              <p:cNvSpPr>
                <a:spLocks noChangeArrowheads="1"/>
              </p:cNvSpPr>
              <p:nvPr/>
            </p:nvSpPr>
            <p:spPr bwMode="auto">
              <a:xfrm>
                <a:off x="3719" y="32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30" name="Rectangle 5661"/>
              <p:cNvSpPr>
                <a:spLocks noChangeArrowheads="1"/>
              </p:cNvSpPr>
              <p:nvPr/>
            </p:nvSpPr>
            <p:spPr bwMode="auto">
              <a:xfrm>
                <a:off x="3700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31" name="Rectangle 5662"/>
              <p:cNvSpPr>
                <a:spLocks noChangeArrowheads="1"/>
              </p:cNvSpPr>
              <p:nvPr/>
            </p:nvSpPr>
            <p:spPr bwMode="auto">
              <a:xfrm>
                <a:off x="3706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32" name="Rectangle 5663"/>
              <p:cNvSpPr>
                <a:spLocks noChangeArrowheads="1"/>
              </p:cNvSpPr>
              <p:nvPr/>
            </p:nvSpPr>
            <p:spPr bwMode="auto">
              <a:xfrm>
                <a:off x="3709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33" name="Rectangle 5664"/>
              <p:cNvSpPr>
                <a:spLocks noChangeArrowheads="1"/>
              </p:cNvSpPr>
              <p:nvPr/>
            </p:nvSpPr>
            <p:spPr bwMode="auto">
              <a:xfrm>
                <a:off x="3712" y="324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34" name="Rectangle 5665"/>
              <p:cNvSpPr>
                <a:spLocks noChangeArrowheads="1"/>
              </p:cNvSpPr>
              <p:nvPr/>
            </p:nvSpPr>
            <p:spPr bwMode="auto">
              <a:xfrm>
                <a:off x="3716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35" name="Rectangle 5666"/>
              <p:cNvSpPr>
                <a:spLocks noChangeArrowheads="1"/>
              </p:cNvSpPr>
              <p:nvPr/>
            </p:nvSpPr>
            <p:spPr bwMode="auto">
              <a:xfrm>
                <a:off x="3719" y="3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36" name="Rectangle 5667"/>
              <p:cNvSpPr>
                <a:spLocks noChangeArrowheads="1"/>
              </p:cNvSpPr>
              <p:nvPr/>
            </p:nvSpPr>
            <p:spPr bwMode="auto">
              <a:xfrm>
                <a:off x="3709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37" name="Rectangle 5668"/>
              <p:cNvSpPr>
                <a:spLocks noChangeArrowheads="1"/>
              </p:cNvSpPr>
              <p:nvPr/>
            </p:nvSpPr>
            <p:spPr bwMode="auto">
              <a:xfrm>
                <a:off x="3712" y="323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38" name="Rectangle 5669"/>
              <p:cNvSpPr>
                <a:spLocks noChangeArrowheads="1"/>
              </p:cNvSpPr>
              <p:nvPr/>
            </p:nvSpPr>
            <p:spPr bwMode="auto">
              <a:xfrm>
                <a:off x="3716" y="32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39" name="Rectangle 5670"/>
              <p:cNvSpPr>
                <a:spLocks noChangeArrowheads="1"/>
              </p:cNvSpPr>
              <p:nvPr/>
            </p:nvSpPr>
            <p:spPr bwMode="auto">
              <a:xfrm>
                <a:off x="3706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40" name="Rectangle 5671"/>
              <p:cNvSpPr>
                <a:spLocks noChangeArrowheads="1"/>
              </p:cNvSpPr>
              <p:nvPr/>
            </p:nvSpPr>
            <p:spPr bwMode="auto">
              <a:xfrm>
                <a:off x="3712" y="323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41" name="Rectangle 5672"/>
              <p:cNvSpPr>
                <a:spLocks noChangeArrowheads="1"/>
              </p:cNvSpPr>
              <p:nvPr/>
            </p:nvSpPr>
            <p:spPr bwMode="auto">
              <a:xfrm>
                <a:off x="3719" y="32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42" name="Rectangle 5673"/>
              <p:cNvSpPr>
                <a:spLocks noChangeArrowheads="1"/>
              </p:cNvSpPr>
              <p:nvPr/>
            </p:nvSpPr>
            <p:spPr bwMode="auto">
              <a:xfrm>
                <a:off x="3706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43" name="Rectangle 5674"/>
              <p:cNvSpPr>
                <a:spLocks noChangeArrowheads="1"/>
              </p:cNvSpPr>
              <p:nvPr/>
            </p:nvSpPr>
            <p:spPr bwMode="auto">
              <a:xfrm>
                <a:off x="3712" y="323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44" name="Rectangle 5675"/>
              <p:cNvSpPr>
                <a:spLocks noChangeArrowheads="1"/>
              </p:cNvSpPr>
              <p:nvPr/>
            </p:nvSpPr>
            <p:spPr bwMode="auto">
              <a:xfrm>
                <a:off x="3719" y="3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45" name="Rectangle 5676"/>
              <p:cNvSpPr>
                <a:spLocks noChangeArrowheads="1"/>
              </p:cNvSpPr>
              <p:nvPr/>
            </p:nvSpPr>
            <p:spPr bwMode="auto">
              <a:xfrm>
                <a:off x="3709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46" name="Rectangle 5677"/>
              <p:cNvSpPr>
                <a:spLocks noChangeArrowheads="1"/>
              </p:cNvSpPr>
              <p:nvPr/>
            </p:nvSpPr>
            <p:spPr bwMode="auto">
              <a:xfrm>
                <a:off x="3712" y="3229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47" name="Rectangle 5678"/>
              <p:cNvSpPr>
                <a:spLocks noChangeArrowheads="1"/>
              </p:cNvSpPr>
              <p:nvPr/>
            </p:nvSpPr>
            <p:spPr bwMode="auto">
              <a:xfrm>
                <a:off x="3719" y="3229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48" name="Rectangle 5679"/>
              <p:cNvSpPr>
                <a:spLocks noChangeArrowheads="1"/>
              </p:cNvSpPr>
              <p:nvPr/>
            </p:nvSpPr>
            <p:spPr bwMode="auto">
              <a:xfrm>
                <a:off x="3706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49" name="Rectangle 5680"/>
              <p:cNvSpPr>
                <a:spLocks noChangeArrowheads="1"/>
              </p:cNvSpPr>
              <p:nvPr/>
            </p:nvSpPr>
            <p:spPr bwMode="auto">
              <a:xfrm>
                <a:off x="3709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50" name="Rectangle 5681"/>
              <p:cNvSpPr>
                <a:spLocks noChangeArrowheads="1"/>
              </p:cNvSpPr>
              <p:nvPr/>
            </p:nvSpPr>
            <p:spPr bwMode="auto">
              <a:xfrm>
                <a:off x="3712" y="322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51" name="Rectangle 5682"/>
              <p:cNvSpPr>
                <a:spLocks noChangeArrowheads="1"/>
              </p:cNvSpPr>
              <p:nvPr/>
            </p:nvSpPr>
            <p:spPr bwMode="auto">
              <a:xfrm>
                <a:off x="3716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52" name="Rectangle 5683"/>
              <p:cNvSpPr>
                <a:spLocks noChangeArrowheads="1"/>
              </p:cNvSpPr>
              <p:nvPr/>
            </p:nvSpPr>
            <p:spPr bwMode="auto">
              <a:xfrm>
                <a:off x="3719" y="32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53" name="Rectangle 5684"/>
              <p:cNvSpPr>
                <a:spLocks noChangeArrowheads="1"/>
              </p:cNvSpPr>
              <p:nvPr/>
            </p:nvSpPr>
            <p:spPr bwMode="auto">
              <a:xfrm>
                <a:off x="3706" y="32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54" name="Rectangle 5685"/>
              <p:cNvSpPr>
                <a:spLocks noChangeArrowheads="1"/>
              </p:cNvSpPr>
              <p:nvPr/>
            </p:nvSpPr>
            <p:spPr bwMode="auto">
              <a:xfrm>
                <a:off x="3706" y="32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55" name="Rectangle 5686"/>
              <p:cNvSpPr>
                <a:spLocks noChangeArrowheads="1"/>
              </p:cNvSpPr>
              <p:nvPr/>
            </p:nvSpPr>
            <p:spPr bwMode="auto">
              <a:xfrm>
                <a:off x="3709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56" name="Rectangle 5687"/>
              <p:cNvSpPr>
                <a:spLocks noChangeArrowheads="1"/>
              </p:cNvSpPr>
              <p:nvPr/>
            </p:nvSpPr>
            <p:spPr bwMode="auto">
              <a:xfrm>
                <a:off x="3712" y="321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57" name="Rectangle 5688"/>
              <p:cNvSpPr>
                <a:spLocks noChangeArrowheads="1"/>
              </p:cNvSpPr>
              <p:nvPr/>
            </p:nvSpPr>
            <p:spPr bwMode="auto">
              <a:xfrm>
                <a:off x="3716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58" name="Rectangle 5689"/>
              <p:cNvSpPr>
                <a:spLocks noChangeArrowheads="1"/>
              </p:cNvSpPr>
              <p:nvPr/>
            </p:nvSpPr>
            <p:spPr bwMode="auto">
              <a:xfrm>
                <a:off x="3719" y="32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59" name="Rectangle 5690"/>
              <p:cNvSpPr>
                <a:spLocks noChangeArrowheads="1"/>
              </p:cNvSpPr>
              <p:nvPr/>
            </p:nvSpPr>
            <p:spPr bwMode="auto">
              <a:xfrm>
                <a:off x="3706" y="32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60" name="Rectangle 5691"/>
              <p:cNvSpPr>
                <a:spLocks noChangeArrowheads="1"/>
              </p:cNvSpPr>
              <p:nvPr/>
            </p:nvSpPr>
            <p:spPr bwMode="auto">
              <a:xfrm>
                <a:off x="3700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61" name="Rectangle 5692"/>
              <p:cNvSpPr>
                <a:spLocks noChangeArrowheads="1"/>
              </p:cNvSpPr>
              <p:nvPr/>
            </p:nvSpPr>
            <p:spPr bwMode="auto">
              <a:xfrm>
                <a:off x="3703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62" name="Rectangle 5693"/>
              <p:cNvSpPr>
                <a:spLocks noChangeArrowheads="1"/>
              </p:cNvSpPr>
              <p:nvPr/>
            </p:nvSpPr>
            <p:spPr bwMode="auto">
              <a:xfrm>
                <a:off x="3706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63" name="Rectangle 5694"/>
              <p:cNvSpPr>
                <a:spLocks noChangeArrowheads="1"/>
              </p:cNvSpPr>
              <p:nvPr/>
            </p:nvSpPr>
            <p:spPr bwMode="auto">
              <a:xfrm>
                <a:off x="3709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64" name="Rectangle 5695"/>
              <p:cNvSpPr>
                <a:spLocks noChangeArrowheads="1"/>
              </p:cNvSpPr>
              <p:nvPr/>
            </p:nvSpPr>
            <p:spPr bwMode="auto">
              <a:xfrm>
                <a:off x="3712" y="320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65" name="Rectangle 5696"/>
              <p:cNvSpPr>
                <a:spLocks noChangeArrowheads="1"/>
              </p:cNvSpPr>
              <p:nvPr/>
            </p:nvSpPr>
            <p:spPr bwMode="auto">
              <a:xfrm>
                <a:off x="3716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66" name="Rectangle 5697"/>
              <p:cNvSpPr>
                <a:spLocks noChangeArrowheads="1"/>
              </p:cNvSpPr>
              <p:nvPr/>
            </p:nvSpPr>
            <p:spPr bwMode="auto">
              <a:xfrm>
                <a:off x="3719" y="32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67" name="Rectangle 5698"/>
              <p:cNvSpPr>
                <a:spLocks noChangeArrowheads="1"/>
              </p:cNvSpPr>
              <p:nvPr/>
            </p:nvSpPr>
            <p:spPr bwMode="auto">
              <a:xfrm>
                <a:off x="3706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68" name="Rectangle 5699"/>
              <p:cNvSpPr>
                <a:spLocks noChangeArrowheads="1"/>
              </p:cNvSpPr>
              <p:nvPr/>
            </p:nvSpPr>
            <p:spPr bwMode="auto">
              <a:xfrm>
                <a:off x="3719" y="31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69" name="Rectangle 5700"/>
              <p:cNvSpPr>
                <a:spLocks noChangeArrowheads="1"/>
              </p:cNvSpPr>
              <p:nvPr/>
            </p:nvSpPr>
            <p:spPr bwMode="auto">
              <a:xfrm>
                <a:off x="3719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70" name="Rectangle 5701"/>
              <p:cNvSpPr>
                <a:spLocks noChangeArrowheads="1"/>
              </p:cNvSpPr>
              <p:nvPr/>
            </p:nvSpPr>
            <p:spPr bwMode="auto">
              <a:xfrm>
                <a:off x="3722" y="31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71" name="Rectangle 5702"/>
              <p:cNvSpPr>
                <a:spLocks noChangeArrowheads="1"/>
              </p:cNvSpPr>
              <p:nvPr/>
            </p:nvSpPr>
            <p:spPr bwMode="auto">
              <a:xfrm>
                <a:off x="3700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72" name="Rectangle 5703"/>
              <p:cNvSpPr>
                <a:spLocks noChangeArrowheads="1"/>
              </p:cNvSpPr>
              <p:nvPr/>
            </p:nvSpPr>
            <p:spPr bwMode="auto">
              <a:xfrm>
                <a:off x="3706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73" name="Rectangle 5704"/>
              <p:cNvSpPr>
                <a:spLocks noChangeArrowheads="1"/>
              </p:cNvSpPr>
              <p:nvPr/>
            </p:nvSpPr>
            <p:spPr bwMode="auto">
              <a:xfrm>
                <a:off x="3709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74" name="Rectangle 5705"/>
              <p:cNvSpPr>
                <a:spLocks noChangeArrowheads="1"/>
              </p:cNvSpPr>
              <p:nvPr/>
            </p:nvSpPr>
            <p:spPr bwMode="auto">
              <a:xfrm>
                <a:off x="3712" y="316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75" name="Rectangle 5706"/>
              <p:cNvSpPr>
                <a:spLocks noChangeArrowheads="1"/>
              </p:cNvSpPr>
              <p:nvPr/>
            </p:nvSpPr>
            <p:spPr bwMode="auto">
              <a:xfrm>
                <a:off x="3716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76" name="Rectangle 5707"/>
              <p:cNvSpPr>
                <a:spLocks noChangeArrowheads="1"/>
              </p:cNvSpPr>
              <p:nvPr/>
            </p:nvSpPr>
            <p:spPr bwMode="auto">
              <a:xfrm>
                <a:off x="3719" y="31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77" name="Rectangle 5708"/>
              <p:cNvSpPr>
                <a:spLocks noChangeArrowheads="1"/>
              </p:cNvSpPr>
              <p:nvPr/>
            </p:nvSpPr>
            <p:spPr bwMode="auto">
              <a:xfrm>
                <a:off x="3703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78" name="Rectangle 5709"/>
              <p:cNvSpPr>
                <a:spLocks noChangeArrowheads="1"/>
              </p:cNvSpPr>
              <p:nvPr/>
            </p:nvSpPr>
            <p:spPr bwMode="auto">
              <a:xfrm>
                <a:off x="3719" y="3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79" name="Rectangle 5710"/>
              <p:cNvSpPr>
                <a:spLocks noChangeArrowheads="1"/>
              </p:cNvSpPr>
              <p:nvPr/>
            </p:nvSpPr>
            <p:spPr bwMode="auto">
              <a:xfrm>
                <a:off x="3700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80" name="Rectangle 5711"/>
              <p:cNvSpPr>
                <a:spLocks noChangeArrowheads="1"/>
              </p:cNvSpPr>
              <p:nvPr/>
            </p:nvSpPr>
            <p:spPr bwMode="auto">
              <a:xfrm>
                <a:off x="3716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81" name="Rectangle 5712"/>
              <p:cNvSpPr>
                <a:spLocks noChangeArrowheads="1"/>
              </p:cNvSpPr>
              <p:nvPr/>
            </p:nvSpPr>
            <p:spPr bwMode="auto">
              <a:xfrm>
                <a:off x="3719" y="31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82" name="Rectangle 5713"/>
              <p:cNvSpPr>
                <a:spLocks noChangeArrowheads="1"/>
              </p:cNvSpPr>
              <p:nvPr/>
            </p:nvSpPr>
            <p:spPr bwMode="auto">
              <a:xfrm>
                <a:off x="3700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83" name="Rectangle 5714"/>
              <p:cNvSpPr>
                <a:spLocks noChangeArrowheads="1"/>
              </p:cNvSpPr>
              <p:nvPr/>
            </p:nvSpPr>
            <p:spPr bwMode="auto">
              <a:xfrm>
                <a:off x="3712" y="314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84" name="Rectangle 5715"/>
              <p:cNvSpPr>
                <a:spLocks noChangeArrowheads="1"/>
              </p:cNvSpPr>
              <p:nvPr/>
            </p:nvSpPr>
            <p:spPr bwMode="auto">
              <a:xfrm>
                <a:off x="3719" y="3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85" name="Rectangle 5716"/>
              <p:cNvSpPr>
                <a:spLocks noChangeArrowheads="1"/>
              </p:cNvSpPr>
              <p:nvPr/>
            </p:nvSpPr>
            <p:spPr bwMode="auto">
              <a:xfrm>
                <a:off x="3700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86" name="Rectangle 5717"/>
              <p:cNvSpPr>
                <a:spLocks noChangeArrowheads="1"/>
              </p:cNvSpPr>
              <p:nvPr/>
            </p:nvSpPr>
            <p:spPr bwMode="auto">
              <a:xfrm>
                <a:off x="3709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87" name="Rectangle 5718"/>
              <p:cNvSpPr>
                <a:spLocks noChangeArrowheads="1"/>
              </p:cNvSpPr>
              <p:nvPr/>
            </p:nvSpPr>
            <p:spPr bwMode="auto">
              <a:xfrm>
                <a:off x="3719" y="3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88" name="Rectangle 5719"/>
              <p:cNvSpPr>
                <a:spLocks noChangeArrowheads="1"/>
              </p:cNvSpPr>
              <p:nvPr/>
            </p:nvSpPr>
            <p:spPr bwMode="auto">
              <a:xfrm>
                <a:off x="3703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89" name="Rectangle 5720"/>
              <p:cNvSpPr>
                <a:spLocks noChangeArrowheads="1"/>
              </p:cNvSpPr>
              <p:nvPr/>
            </p:nvSpPr>
            <p:spPr bwMode="auto">
              <a:xfrm>
                <a:off x="3706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90" name="Rectangle 5721"/>
              <p:cNvSpPr>
                <a:spLocks noChangeArrowheads="1"/>
              </p:cNvSpPr>
              <p:nvPr/>
            </p:nvSpPr>
            <p:spPr bwMode="auto">
              <a:xfrm>
                <a:off x="3719" y="3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91" name="Rectangle 5722"/>
              <p:cNvSpPr>
                <a:spLocks noChangeArrowheads="1"/>
              </p:cNvSpPr>
              <p:nvPr/>
            </p:nvSpPr>
            <p:spPr bwMode="auto">
              <a:xfrm>
                <a:off x="3709" y="31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92" name="Rectangle 5723"/>
              <p:cNvSpPr>
                <a:spLocks noChangeArrowheads="1"/>
              </p:cNvSpPr>
              <p:nvPr/>
            </p:nvSpPr>
            <p:spPr bwMode="auto">
              <a:xfrm>
                <a:off x="3712" y="313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93" name="Rectangle 5724"/>
              <p:cNvSpPr>
                <a:spLocks noChangeArrowheads="1"/>
              </p:cNvSpPr>
              <p:nvPr/>
            </p:nvSpPr>
            <p:spPr bwMode="auto">
              <a:xfrm>
                <a:off x="3706" y="31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94" name="Rectangle 5725"/>
              <p:cNvSpPr>
                <a:spLocks noChangeArrowheads="1"/>
              </p:cNvSpPr>
              <p:nvPr/>
            </p:nvSpPr>
            <p:spPr bwMode="auto">
              <a:xfrm>
                <a:off x="3712" y="313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95" name="Rectangle 5726"/>
              <p:cNvSpPr>
                <a:spLocks noChangeArrowheads="1"/>
              </p:cNvSpPr>
              <p:nvPr/>
            </p:nvSpPr>
            <p:spPr bwMode="auto">
              <a:xfrm>
                <a:off x="3703" y="3126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96" name="Rectangle 5727"/>
              <p:cNvSpPr>
                <a:spLocks noChangeArrowheads="1"/>
              </p:cNvSpPr>
              <p:nvPr/>
            </p:nvSpPr>
            <p:spPr bwMode="auto">
              <a:xfrm>
                <a:off x="3712" y="3126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97" name="Rectangle 5728"/>
              <p:cNvSpPr>
                <a:spLocks noChangeArrowheads="1"/>
              </p:cNvSpPr>
              <p:nvPr/>
            </p:nvSpPr>
            <p:spPr bwMode="auto">
              <a:xfrm>
                <a:off x="3700" y="31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98" name="Rectangle 5729"/>
              <p:cNvSpPr>
                <a:spLocks noChangeArrowheads="1"/>
              </p:cNvSpPr>
              <p:nvPr/>
            </p:nvSpPr>
            <p:spPr bwMode="auto">
              <a:xfrm>
                <a:off x="3712" y="312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99" name="Rectangle 5730"/>
              <p:cNvSpPr>
                <a:spLocks noChangeArrowheads="1"/>
              </p:cNvSpPr>
              <p:nvPr/>
            </p:nvSpPr>
            <p:spPr bwMode="auto">
              <a:xfrm>
                <a:off x="3700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00" name="Rectangle 5731"/>
              <p:cNvSpPr>
                <a:spLocks noChangeArrowheads="1"/>
              </p:cNvSpPr>
              <p:nvPr/>
            </p:nvSpPr>
            <p:spPr bwMode="auto">
              <a:xfrm>
                <a:off x="3703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01" name="Rectangle 5732"/>
              <p:cNvSpPr>
                <a:spLocks noChangeArrowheads="1"/>
              </p:cNvSpPr>
              <p:nvPr/>
            </p:nvSpPr>
            <p:spPr bwMode="auto">
              <a:xfrm>
                <a:off x="3706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02" name="Rectangle 5733"/>
              <p:cNvSpPr>
                <a:spLocks noChangeArrowheads="1"/>
              </p:cNvSpPr>
              <p:nvPr/>
            </p:nvSpPr>
            <p:spPr bwMode="auto">
              <a:xfrm>
                <a:off x="3709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03" name="Rectangle 5734"/>
              <p:cNvSpPr>
                <a:spLocks noChangeArrowheads="1"/>
              </p:cNvSpPr>
              <p:nvPr/>
            </p:nvSpPr>
            <p:spPr bwMode="auto">
              <a:xfrm>
                <a:off x="3712" y="312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04" name="Rectangle 5735"/>
              <p:cNvSpPr>
                <a:spLocks noChangeArrowheads="1"/>
              </p:cNvSpPr>
              <p:nvPr/>
            </p:nvSpPr>
            <p:spPr bwMode="auto">
              <a:xfrm>
                <a:off x="3716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05" name="Rectangle 5736"/>
              <p:cNvSpPr>
                <a:spLocks noChangeArrowheads="1"/>
              </p:cNvSpPr>
              <p:nvPr/>
            </p:nvSpPr>
            <p:spPr bwMode="auto">
              <a:xfrm>
                <a:off x="3719" y="31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06" name="Rectangle 5737"/>
              <p:cNvSpPr>
                <a:spLocks noChangeArrowheads="1"/>
              </p:cNvSpPr>
              <p:nvPr/>
            </p:nvSpPr>
            <p:spPr bwMode="auto">
              <a:xfrm>
                <a:off x="3712" y="311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07" name="Rectangle 5738"/>
              <p:cNvSpPr>
                <a:spLocks noChangeArrowheads="1"/>
              </p:cNvSpPr>
              <p:nvPr/>
            </p:nvSpPr>
            <p:spPr bwMode="auto">
              <a:xfrm>
                <a:off x="3703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08" name="Rectangle 5739"/>
              <p:cNvSpPr>
                <a:spLocks noChangeArrowheads="1"/>
              </p:cNvSpPr>
              <p:nvPr/>
            </p:nvSpPr>
            <p:spPr bwMode="auto">
              <a:xfrm>
                <a:off x="3706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09" name="Rectangle 5740"/>
              <p:cNvSpPr>
                <a:spLocks noChangeArrowheads="1"/>
              </p:cNvSpPr>
              <p:nvPr/>
            </p:nvSpPr>
            <p:spPr bwMode="auto">
              <a:xfrm>
                <a:off x="3709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10" name="Rectangle 5741"/>
              <p:cNvSpPr>
                <a:spLocks noChangeArrowheads="1"/>
              </p:cNvSpPr>
              <p:nvPr/>
            </p:nvSpPr>
            <p:spPr bwMode="auto">
              <a:xfrm>
                <a:off x="3716" y="31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11" name="Rectangle 5742"/>
              <p:cNvSpPr>
                <a:spLocks noChangeArrowheads="1"/>
              </p:cNvSpPr>
              <p:nvPr/>
            </p:nvSpPr>
            <p:spPr bwMode="auto">
              <a:xfrm>
                <a:off x="3700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12" name="Rectangle 5743"/>
              <p:cNvSpPr>
                <a:spLocks noChangeArrowheads="1"/>
              </p:cNvSpPr>
              <p:nvPr/>
            </p:nvSpPr>
            <p:spPr bwMode="auto">
              <a:xfrm>
                <a:off x="3712" y="311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13" name="Rectangle 5744"/>
              <p:cNvSpPr>
                <a:spLocks noChangeArrowheads="1"/>
              </p:cNvSpPr>
              <p:nvPr/>
            </p:nvSpPr>
            <p:spPr bwMode="auto">
              <a:xfrm>
                <a:off x="3719" y="31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14" name="Rectangle 5745"/>
              <p:cNvSpPr>
                <a:spLocks noChangeArrowheads="1"/>
              </p:cNvSpPr>
              <p:nvPr/>
            </p:nvSpPr>
            <p:spPr bwMode="auto">
              <a:xfrm>
                <a:off x="3700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15" name="Rectangle 5746"/>
              <p:cNvSpPr>
                <a:spLocks noChangeArrowheads="1"/>
              </p:cNvSpPr>
              <p:nvPr/>
            </p:nvSpPr>
            <p:spPr bwMode="auto">
              <a:xfrm>
                <a:off x="3712" y="310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16" name="Rectangle 5747"/>
              <p:cNvSpPr>
                <a:spLocks noChangeArrowheads="1"/>
              </p:cNvSpPr>
              <p:nvPr/>
            </p:nvSpPr>
            <p:spPr bwMode="auto">
              <a:xfrm>
                <a:off x="3719" y="31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17" name="Rectangle 5748"/>
              <p:cNvSpPr>
                <a:spLocks noChangeArrowheads="1"/>
              </p:cNvSpPr>
              <p:nvPr/>
            </p:nvSpPr>
            <p:spPr bwMode="auto">
              <a:xfrm>
                <a:off x="3700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18" name="Rectangle 5749"/>
              <p:cNvSpPr>
                <a:spLocks noChangeArrowheads="1"/>
              </p:cNvSpPr>
              <p:nvPr/>
            </p:nvSpPr>
            <p:spPr bwMode="auto">
              <a:xfrm>
                <a:off x="3712" y="310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19" name="Rectangle 5750"/>
              <p:cNvSpPr>
                <a:spLocks noChangeArrowheads="1"/>
              </p:cNvSpPr>
              <p:nvPr/>
            </p:nvSpPr>
            <p:spPr bwMode="auto">
              <a:xfrm>
                <a:off x="3719" y="31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20" name="Rectangle 5751"/>
              <p:cNvSpPr>
                <a:spLocks noChangeArrowheads="1"/>
              </p:cNvSpPr>
              <p:nvPr/>
            </p:nvSpPr>
            <p:spPr bwMode="auto">
              <a:xfrm>
                <a:off x="3703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21" name="Rectangle 5752"/>
              <p:cNvSpPr>
                <a:spLocks noChangeArrowheads="1"/>
              </p:cNvSpPr>
              <p:nvPr/>
            </p:nvSpPr>
            <p:spPr bwMode="auto">
              <a:xfrm>
                <a:off x="3706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22" name="Rectangle 5753"/>
              <p:cNvSpPr>
                <a:spLocks noChangeArrowheads="1"/>
              </p:cNvSpPr>
              <p:nvPr/>
            </p:nvSpPr>
            <p:spPr bwMode="auto">
              <a:xfrm>
                <a:off x="3709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23" name="Rectangle 5754"/>
              <p:cNvSpPr>
                <a:spLocks noChangeArrowheads="1"/>
              </p:cNvSpPr>
              <p:nvPr/>
            </p:nvSpPr>
            <p:spPr bwMode="auto">
              <a:xfrm>
                <a:off x="3712" y="310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24" name="Rectangle 5755"/>
              <p:cNvSpPr>
                <a:spLocks noChangeArrowheads="1"/>
              </p:cNvSpPr>
              <p:nvPr/>
            </p:nvSpPr>
            <p:spPr bwMode="auto">
              <a:xfrm>
                <a:off x="3716" y="31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25" name="Rectangle 5756"/>
              <p:cNvSpPr>
                <a:spLocks noChangeArrowheads="1"/>
              </p:cNvSpPr>
              <p:nvPr/>
            </p:nvSpPr>
            <p:spPr bwMode="auto">
              <a:xfrm>
                <a:off x="3700" y="30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26" name="Rectangle 5757"/>
              <p:cNvSpPr>
                <a:spLocks noChangeArrowheads="1"/>
              </p:cNvSpPr>
              <p:nvPr/>
            </p:nvSpPr>
            <p:spPr bwMode="auto">
              <a:xfrm>
                <a:off x="3700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27" name="Rectangle 5758"/>
              <p:cNvSpPr>
                <a:spLocks noChangeArrowheads="1"/>
              </p:cNvSpPr>
              <p:nvPr/>
            </p:nvSpPr>
            <p:spPr bwMode="auto">
              <a:xfrm>
                <a:off x="3716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28" name="Rectangle 5759"/>
              <p:cNvSpPr>
                <a:spLocks noChangeArrowheads="1"/>
              </p:cNvSpPr>
              <p:nvPr/>
            </p:nvSpPr>
            <p:spPr bwMode="auto">
              <a:xfrm>
                <a:off x="3719" y="30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29" name="Rectangle 5760"/>
              <p:cNvSpPr>
                <a:spLocks noChangeArrowheads="1"/>
              </p:cNvSpPr>
              <p:nvPr/>
            </p:nvSpPr>
            <p:spPr bwMode="auto">
              <a:xfrm>
                <a:off x="3700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30" name="Rectangle 5761"/>
              <p:cNvSpPr>
                <a:spLocks noChangeArrowheads="1"/>
              </p:cNvSpPr>
              <p:nvPr/>
            </p:nvSpPr>
            <p:spPr bwMode="auto">
              <a:xfrm>
                <a:off x="3709" y="3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31" name="Rectangle 5762"/>
              <p:cNvSpPr>
                <a:spLocks noChangeArrowheads="1"/>
              </p:cNvSpPr>
              <p:nvPr/>
            </p:nvSpPr>
            <p:spPr bwMode="auto">
              <a:xfrm>
                <a:off x="3712" y="309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32" name="Rectangle 5763"/>
              <p:cNvSpPr>
                <a:spLocks noChangeArrowheads="1"/>
              </p:cNvSpPr>
              <p:nvPr/>
            </p:nvSpPr>
            <p:spPr bwMode="auto">
              <a:xfrm>
                <a:off x="3700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33" name="Rectangle 5764"/>
              <p:cNvSpPr>
                <a:spLocks noChangeArrowheads="1"/>
              </p:cNvSpPr>
              <p:nvPr/>
            </p:nvSpPr>
            <p:spPr bwMode="auto">
              <a:xfrm>
                <a:off x="3703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34" name="Rectangle 5765"/>
              <p:cNvSpPr>
                <a:spLocks noChangeArrowheads="1"/>
              </p:cNvSpPr>
              <p:nvPr/>
            </p:nvSpPr>
            <p:spPr bwMode="auto">
              <a:xfrm>
                <a:off x="3706" y="3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35" name="Rectangle 5766"/>
              <p:cNvSpPr>
                <a:spLocks noChangeArrowheads="1"/>
              </p:cNvSpPr>
              <p:nvPr/>
            </p:nvSpPr>
            <p:spPr bwMode="auto">
              <a:xfrm>
                <a:off x="3700" y="3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36" name="Rectangle 5767"/>
              <p:cNvSpPr>
                <a:spLocks noChangeArrowheads="1"/>
              </p:cNvSpPr>
              <p:nvPr/>
            </p:nvSpPr>
            <p:spPr bwMode="auto">
              <a:xfrm>
                <a:off x="3703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37" name="Rectangle 5768"/>
              <p:cNvSpPr>
                <a:spLocks noChangeArrowheads="1"/>
              </p:cNvSpPr>
              <p:nvPr/>
            </p:nvSpPr>
            <p:spPr bwMode="auto">
              <a:xfrm>
                <a:off x="3706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38" name="Rectangle 5769"/>
              <p:cNvSpPr>
                <a:spLocks noChangeArrowheads="1"/>
              </p:cNvSpPr>
              <p:nvPr/>
            </p:nvSpPr>
            <p:spPr bwMode="auto">
              <a:xfrm>
                <a:off x="3709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39" name="Rectangle 5770"/>
              <p:cNvSpPr>
                <a:spLocks noChangeArrowheads="1"/>
              </p:cNvSpPr>
              <p:nvPr/>
            </p:nvSpPr>
            <p:spPr bwMode="auto">
              <a:xfrm>
                <a:off x="3712" y="307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40" name="Rectangle 5771"/>
              <p:cNvSpPr>
                <a:spLocks noChangeArrowheads="1"/>
              </p:cNvSpPr>
              <p:nvPr/>
            </p:nvSpPr>
            <p:spPr bwMode="auto">
              <a:xfrm>
                <a:off x="3716" y="3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41" name="Rectangle 5772"/>
              <p:cNvSpPr>
                <a:spLocks noChangeArrowheads="1"/>
              </p:cNvSpPr>
              <p:nvPr/>
            </p:nvSpPr>
            <p:spPr bwMode="auto">
              <a:xfrm>
                <a:off x="3700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42" name="Rectangle 5773"/>
              <p:cNvSpPr>
                <a:spLocks noChangeArrowheads="1"/>
              </p:cNvSpPr>
              <p:nvPr/>
            </p:nvSpPr>
            <p:spPr bwMode="auto">
              <a:xfrm>
                <a:off x="3719" y="3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43" name="Rectangle 5774"/>
              <p:cNvSpPr>
                <a:spLocks noChangeArrowheads="1"/>
              </p:cNvSpPr>
              <p:nvPr/>
            </p:nvSpPr>
            <p:spPr bwMode="auto">
              <a:xfrm>
                <a:off x="3700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44" name="Rectangle 5775"/>
              <p:cNvSpPr>
                <a:spLocks noChangeArrowheads="1"/>
              </p:cNvSpPr>
              <p:nvPr/>
            </p:nvSpPr>
            <p:spPr bwMode="auto">
              <a:xfrm>
                <a:off x="3719" y="3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45" name="Rectangle 5776"/>
              <p:cNvSpPr>
                <a:spLocks noChangeArrowheads="1"/>
              </p:cNvSpPr>
              <p:nvPr/>
            </p:nvSpPr>
            <p:spPr bwMode="auto">
              <a:xfrm>
                <a:off x="3700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46" name="Rectangle 5777"/>
              <p:cNvSpPr>
                <a:spLocks noChangeArrowheads="1"/>
              </p:cNvSpPr>
              <p:nvPr/>
            </p:nvSpPr>
            <p:spPr bwMode="auto">
              <a:xfrm>
                <a:off x="3719" y="30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47" name="Rectangle 5778"/>
              <p:cNvSpPr>
                <a:spLocks noChangeArrowheads="1"/>
              </p:cNvSpPr>
              <p:nvPr/>
            </p:nvSpPr>
            <p:spPr bwMode="auto">
              <a:xfrm>
                <a:off x="3703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48" name="Rectangle 5779"/>
              <p:cNvSpPr>
                <a:spLocks noChangeArrowheads="1"/>
              </p:cNvSpPr>
              <p:nvPr/>
            </p:nvSpPr>
            <p:spPr bwMode="auto">
              <a:xfrm>
                <a:off x="3716" y="3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49" name="Rectangle 5780"/>
              <p:cNvSpPr>
                <a:spLocks noChangeArrowheads="1"/>
              </p:cNvSpPr>
              <p:nvPr/>
            </p:nvSpPr>
            <p:spPr bwMode="auto">
              <a:xfrm>
                <a:off x="3719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50" name="Rectangle 5781"/>
              <p:cNvSpPr>
                <a:spLocks noChangeArrowheads="1"/>
              </p:cNvSpPr>
              <p:nvPr/>
            </p:nvSpPr>
            <p:spPr bwMode="auto">
              <a:xfrm>
                <a:off x="3722" y="3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51" name="Rectangle 5782"/>
              <p:cNvSpPr>
                <a:spLocks noChangeArrowheads="1"/>
              </p:cNvSpPr>
              <p:nvPr/>
            </p:nvSpPr>
            <p:spPr bwMode="auto">
              <a:xfrm>
                <a:off x="3706" y="30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52" name="Rectangle 5783"/>
              <p:cNvSpPr>
                <a:spLocks noChangeArrowheads="1"/>
              </p:cNvSpPr>
              <p:nvPr/>
            </p:nvSpPr>
            <p:spPr bwMode="auto">
              <a:xfrm>
                <a:off x="3700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53" name="Rectangle 5784"/>
              <p:cNvSpPr>
                <a:spLocks noChangeArrowheads="1"/>
              </p:cNvSpPr>
              <p:nvPr/>
            </p:nvSpPr>
            <p:spPr bwMode="auto">
              <a:xfrm>
                <a:off x="3703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54" name="Rectangle 5785"/>
              <p:cNvSpPr>
                <a:spLocks noChangeArrowheads="1"/>
              </p:cNvSpPr>
              <p:nvPr/>
            </p:nvSpPr>
            <p:spPr bwMode="auto">
              <a:xfrm>
                <a:off x="3706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55" name="Rectangle 5786"/>
              <p:cNvSpPr>
                <a:spLocks noChangeArrowheads="1"/>
              </p:cNvSpPr>
              <p:nvPr/>
            </p:nvSpPr>
            <p:spPr bwMode="auto">
              <a:xfrm>
                <a:off x="3709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56" name="Rectangle 5787"/>
              <p:cNvSpPr>
                <a:spLocks noChangeArrowheads="1"/>
              </p:cNvSpPr>
              <p:nvPr/>
            </p:nvSpPr>
            <p:spPr bwMode="auto">
              <a:xfrm>
                <a:off x="3712" y="302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57" name="Rectangle 5788"/>
              <p:cNvSpPr>
                <a:spLocks noChangeArrowheads="1"/>
              </p:cNvSpPr>
              <p:nvPr/>
            </p:nvSpPr>
            <p:spPr bwMode="auto">
              <a:xfrm>
                <a:off x="3716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58" name="Rectangle 5789"/>
              <p:cNvSpPr>
                <a:spLocks noChangeArrowheads="1"/>
              </p:cNvSpPr>
              <p:nvPr/>
            </p:nvSpPr>
            <p:spPr bwMode="auto">
              <a:xfrm>
                <a:off x="3719" y="30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59" name="Rectangle 5790"/>
              <p:cNvSpPr>
                <a:spLocks noChangeArrowheads="1"/>
              </p:cNvSpPr>
              <p:nvPr/>
            </p:nvSpPr>
            <p:spPr bwMode="auto">
              <a:xfrm>
                <a:off x="3706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60" name="Rectangle 5791"/>
              <p:cNvSpPr>
                <a:spLocks noChangeArrowheads="1"/>
              </p:cNvSpPr>
              <p:nvPr/>
            </p:nvSpPr>
            <p:spPr bwMode="auto">
              <a:xfrm>
                <a:off x="3719" y="302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61" name="Rectangle 5792"/>
              <p:cNvSpPr>
                <a:spLocks noChangeArrowheads="1"/>
              </p:cNvSpPr>
              <p:nvPr/>
            </p:nvSpPr>
            <p:spPr bwMode="auto">
              <a:xfrm>
                <a:off x="3706" y="3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62" name="Rectangle 5793"/>
              <p:cNvSpPr>
                <a:spLocks noChangeArrowheads="1"/>
              </p:cNvSpPr>
              <p:nvPr/>
            </p:nvSpPr>
            <p:spPr bwMode="auto">
              <a:xfrm>
                <a:off x="3719" y="3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63" name="Rectangle 5794"/>
              <p:cNvSpPr>
                <a:spLocks noChangeArrowheads="1"/>
              </p:cNvSpPr>
              <p:nvPr/>
            </p:nvSpPr>
            <p:spPr bwMode="auto">
              <a:xfrm>
                <a:off x="3709" y="30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64" name="Rectangle 5795"/>
              <p:cNvSpPr>
                <a:spLocks noChangeArrowheads="1"/>
              </p:cNvSpPr>
              <p:nvPr/>
            </p:nvSpPr>
            <p:spPr bwMode="auto">
              <a:xfrm>
                <a:off x="3716" y="30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65" name="Rectangle 5796"/>
              <p:cNvSpPr>
                <a:spLocks noChangeArrowheads="1"/>
              </p:cNvSpPr>
              <p:nvPr/>
            </p:nvSpPr>
            <p:spPr bwMode="auto">
              <a:xfrm>
                <a:off x="3712" y="301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66" name="Rectangle 5797"/>
              <p:cNvSpPr>
                <a:spLocks noChangeArrowheads="1"/>
              </p:cNvSpPr>
              <p:nvPr/>
            </p:nvSpPr>
            <p:spPr bwMode="auto">
              <a:xfrm>
                <a:off x="3709" y="30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67" name="Rectangle 5798"/>
              <p:cNvSpPr>
                <a:spLocks noChangeArrowheads="1"/>
              </p:cNvSpPr>
              <p:nvPr/>
            </p:nvSpPr>
            <p:spPr bwMode="auto">
              <a:xfrm>
                <a:off x="3716" y="30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68" name="Rectangle 5799"/>
              <p:cNvSpPr>
                <a:spLocks noChangeArrowheads="1"/>
              </p:cNvSpPr>
              <p:nvPr/>
            </p:nvSpPr>
            <p:spPr bwMode="auto">
              <a:xfrm>
                <a:off x="3706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69" name="Rectangle 5800"/>
              <p:cNvSpPr>
                <a:spLocks noChangeArrowheads="1"/>
              </p:cNvSpPr>
              <p:nvPr/>
            </p:nvSpPr>
            <p:spPr bwMode="auto">
              <a:xfrm>
                <a:off x="3719" y="3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70" name="Rectangle 5801"/>
              <p:cNvSpPr>
                <a:spLocks noChangeArrowheads="1"/>
              </p:cNvSpPr>
              <p:nvPr/>
            </p:nvSpPr>
            <p:spPr bwMode="auto">
              <a:xfrm>
                <a:off x="3700" y="29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71" name="Rectangle 5802"/>
              <p:cNvSpPr>
                <a:spLocks noChangeArrowheads="1"/>
              </p:cNvSpPr>
              <p:nvPr/>
            </p:nvSpPr>
            <p:spPr bwMode="auto">
              <a:xfrm>
                <a:off x="3700" y="2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72" name="Rectangle 5803"/>
              <p:cNvSpPr>
                <a:spLocks noChangeArrowheads="1"/>
              </p:cNvSpPr>
              <p:nvPr/>
            </p:nvSpPr>
            <p:spPr bwMode="auto">
              <a:xfrm>
                <a:off x="3700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73" name="Rectangle 5804"/>
              <p:cNvSpPr>
                <a:spLocks noChangeArrowheads="1"/>
              </p:cNvSpPr>
              <p:nvPr/>
            </p:nvSpPr>
            <p:spPr bwMode="auto">
              <a:xfrm>
                <a:off x="3703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74" name="Rectangle 5805"/>
              <p:cNvSpPr>
                <a:spLocks noChangeArrowheads="1"/>
              </p:cNvSpPr>
              <p:nvPr/>
            </p:nvSpPr>
            <p:spPr bwMode="auto">
              <a:xfrm>
                <a:off x="3706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75" name="Rectangle 5806"/>
              <p:cNvSpPr>
                <a:spLocks noChangeArrowheads="1"/>
              </p:cNvSpPr>
              <p:nvPr/>
            </p:nvSpPr>
            <p:spPr bwMode="auto">
              <a:xfrm>
                <a:off x="3709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76" name="Rectangle 5807"/>
              <p:cNvSpPr>
                <a:spLocks noChangeArrowheads="1"/>
              </p:cNvSpPr>
              <p:nvPr/>
            </p:nvSpPr>
            <p:spPr bwMode="auto">
              <a:xfrm>
                <a:off x="3712" y="298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77" name="Rectangle 5808"/>
              <p:cNvSpPr>
                <a:spLocks noChangeArrowheads="1"/>
              </p:cNvSpPr>
              <p:nvPr/>
            </p:nvSpPr>
            <p:spPr bwMode="auto">
              <a:xfrm>
                <a:off x="3716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78" name="Rectangle 5809"/>
              <p:cNvSpPr>
                <a:spLocks noChangeArrowheads="1"/>
              </p:cNvSpPr>
              <p:nvPr/>
            </p:nvSpPr>
            <p:spPr bwMode="auto">
              <a:xfrm>
                <a:off x="3719" y="2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79" name="Rectangle 5810"/>
              <p:cNvSpPr>
                <a:spLocks noChangeArrowheads="1"/>
              </p:cNvSpPr>
              <p:nvPr/>
            </p:nvSpPr>
            <p:spPr bwMode="auto">
              <a:xfrm>
                <a:off x="3700" y="29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80" name="Rectangle 5811"/>
              <p:cNvSpPr>
                <a:spLocks noChangeArrowheads="1"/>
              </p:cNvSpPr>
              <p:nvPr/>
            </p:nvSpPr>
            <p:spPr bwMode="auto">
              <a:xfrm>
                <a:off x="3700" y="29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81" name="Rectangle 5812"/>
              <p:cNvSpPr>
                <a:spLocks noChangeArrowheads="1"/>
              </p:cNvSpPr>
              <p:nvPr/>
            </p:nvSpPr>
            <p:spPr bwMode="auto">
              <a:xfrm>
                <a:off x="3703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82" name="Rectangle 5813"/>
              <p:cNvSpPr>
                <a:spLocks noChangeArrowheads="1"/>
              </p:cNvSpPr>
              <p:nvPr/>
            </p:nvSpPr>
            <p:spPr bwMode="auto">
              <a:xfrm>
                <a:off x="3706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83" name="Rectangle 5814"/>
              <p:cNvSpPr>
                <a:spLocks noChangeArrowheads="1"/>
              </p:cNvSpPr>
              <p:nvPr/>
            </p:nvSpPr>
            <p:spPr bwMode="auto">
              <a:xfrm>
                <a:off x="3709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84" name="Rectangle 5815"/>
              <p:cNvSpPr>
                <a:spLocks noChangeArrowheads="1"/>
              </p:cNvSpPr>
              <p:nvPr/>
            </p:nvSpPr>
            <p:spPr bwMode="auto">
              <a:xfrm>
                <a:off x="3712" y="297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85" name="Rectangle 5816"/>
              <p:cNvSpPr>
                <a:spLocks noChangeArrowheads="1"/>
              </p:cNvSpPr>
              <p:nvPr/>
            </p:nvSpPr>
            <p:spPr bwMode="auto">
              <a:xfrm>
                <a:off x="3716" y="2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86" name="Rectangle 5817"/>
              <p:cNvSpPr>
                <a:spLocks noChangeArrowheads="1"/>
              </p:cNvSpPr>
              <p:nvPr/>
            </p:nvSpPr>
            <p:spPr bwMode="auto">
              <a:xfrm>
                <a:off x="3700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87" name="Rectangle 5818"/>
              <p:cNvSpPr>
                <a:spLocks noChangeArrowheads="1"/>
              </p:cNvSpPr>
              <p:nvPr/>
            </p:nvSpPr>
            <p:spPr bwMode="auto">
              <a:xfrm>
                <a:off x="3719" y="2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88" name="Rectangle 5819"/>
              <p:cNvSpPr>
                <a:spLocks noChangeArrowheads="1"/>
              </p:cNvSpPr>
              <p:nvPr/>
            </p:nvSpPr>
            <p:spPr bwMode="auto">
              <a:xfrm>
                <a:off x="3700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89" name="Rectangle 5820"/>
              <p:cNvSpPr>
                <a:spLocks noChangeArrowheads="1"/>
              </p:cNvSpPr>
              <p:nvPr/>
            </p:nvSpPr>
            <p:spPr bwMode="auto">
              <a:xfrm>
                <a:off x="3719" y="29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90" name="Rectangle 5821"/>
              <p:cNvSpPr>
                <a:spLocks noChangeArrowheads="1"/>
              </p:cNvSpPr>
              <p:nvPr/>
            </p:nvSpPr>
            <p:spPr bwMode="auto">
              <a:xfrm>
                <a:off x="3700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91" name="Rectangle 5822"/>
              <p:cNvSpPr>
                <a:spLocks noChangeArrowheads="1"/>
              </p:cNvSpPr>
              <p:nvPr/>
            </p:nvSpPr>
            <p:spPr bwMode="auto">
              <a:xfrm>
                <a:off x="3719" y="2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92" name="Rectangle 5823"/>
              <p:cNvSpPr>
                <a:spLocks noChangeArrowheads="1"/>
              </p:cNvSpPr>
              <p:nvPr/>
            </p:nvSpPr>
            <p:spPr bwMode="auto">
              <a:xfrm>
                <a:off x="3703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93" name="Rectangle 5824"/>
              <p:cNvSpPr>
                <a:spLocks noChangeArrowheads="1"/>
              </p:cNvSpPr>
              <p:nvPr/>
            </p:nvSpPr>
            <p:spPr bwMode="auto">
              <a:xfrm>
                <a:off x="3716" y="29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94" name="Rectangle 5825"/>
              <p:cNvSpPr>
                <a:spLocks noChangeArrowheads="1"/>
              </p:cNvSpPr>
              <p:nvPr/>
            </p:nvSpPr>
            <p:spPr bwMode="auto">
              <a:xfrm>
                <a:off x="3706" y="29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95" name="Rectangle 5826"/>
              <p:cNvSpPr>
                <a:spLocks noChangeArrowheads="1"/>
              </p:cNvSpPr>
              <p:nvPr/>
            </p:nvSpPr>
            <p:spPr bwMode="auto">
              <a:xfrm>
                <a:off x="3703" y="29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96" name="Rectangle 5827"/>
              <p:cNvSpPr>
                <a:spLocks noChangeArrowheads="1"/>
              </p:cNvSpPr>
              <p:nvPr/>
            </p:nvSpPr>
            <p:spPr bwMode="auto">
              <a:xfrm>
                <a:off x="3700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97" name="Rectangle 5828"/>
              <p:cNvSpPr>
                <a:spLocks noChangeArrowheads="1"/>
              </p:cNvSpPr>
              <p:nvPr/>
            </p:nvSpPr>
            <p:spPr bwMode="auto">
              <a:xfrm>
                <a:off x="3703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98" name="Rectangle 5829"/>
              <p:cNvSpPr>
                <a:spLocks noChangeArrowheads="1"/>
              </p:cNvSpPr>
              <p:nvPr/>
            </p:nvSpPr>
            <p:spPr bwMode="auto">
              <a:xfrm>
                <a:off x="3706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399" name="Rectangle 5830"/>
              <p:cNvSpPr>
                <a:spLocks noChangeArrowheads="1"/>
              </p:cNvSpPr>
              <p:nvPr/>
            </p:nvSpPr>
            <p:spPr bwMode="auto">
              <a:xfrm>
                <a:off x="3709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00" name="Rectangle 5831"/>
              <p:cNvSpPr>
                <a:spLocks noChangeArrowheads="1"/>
              </p:cNvSpPr>
              <p:nvPr/>
            </p:nvSpPr>
            <p:spPr bwMode="auto">
              <a:xfrm>
                <a:off x="3712" y="294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401" name="Rectangle 5832"/>
              <p:cNvSpPr>
                <a:spLocks noChangeArrowheads="1"/>
              </p:cNvSpPr>
              <p:nvPr/>
            </p:nvSpPr>
            <p:spPr bwMode="auto">
              <a:xfrm>
                <a:off x="3716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34" name="Group 6034"/>
            <p:cNvGrpSpPr>
              <a:grpSpLocks/>
            </p:cNvGrpSpPr>
            <p:nvPr/>
          </p:nvGrpSpPr>
          <p:grpSpPr bwMode="auto">
            <a:xfrm>
              <a:off x="1268" y="218"/>
              <a:ext cx="4396" cy="2730"/>
              <a:chOff x="1268" y="218"/>
              <a:chExt cx="4396" cy="2730"/>
            </a:xfrm>
          </p:grpSpPr>
          <p:sp>
            <p:nvSpPr>
              <p:cNvPr id="1002" name="Rectangle 5834"/>
              <p:cNvSpPr>
                <a:spLocks noChangeArrowheads="1"/>
              </p:cNvSpPr>
              <p:nvPr/>
            </p:nvSpPr>
            <p:spPr bwMode="auto">
              <a:xfrm>
                <a:off x="3719" y="29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03" name="Rectangle 5835"/>
              <p:cNvSpPr>
                <a:spLocks noChangeArrowheads="1"/>
              </p:cNvSpPr>
              <p:nvPr/>
            </p:nvSpPr>
            <p:spPr bwMode="auto">
              <a:xfrm>
                <a:off x="3703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04" name="Rectangle 5836"/>
              <p:cNvSpPr>
                <a:spLocks noChangeArrowheads="1"/>
              </p:cNvSpPr>
              <p:nvPr/>
            </p:nvSpPr>
            <p:spPr bwMode="auto">
              <a:xfrm>
                <a:off x="3719" y="29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05" name="Rectangle 5837"/>
              <p:cNvSpPr>
                <a:spLocks noChangeArrowheads="1"/>
              </p:cNvSpPr>
              <p:nvPr/>
            </p:nvSpPr>
            <p:spPr bwMode="auto">
              <a:xfrm>
                <a:off x="3700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06" name="Rectangle 5838"/>
              <p:cNvSpPr>
                <a:spLocks noChangeArrowheads="1"/>
              </p:cNvSpPr>
              <p:nvPr/>
            </p:nvSpPr>
            <p:spPr bwMode="auto">
              <a:xfrm>
                <a:off x="3716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07" name="Rectangle 5839"/>
              <p:cNvSpPr>
                <a:spLocks noChangeArrowheads="1"/>
              </p:cNvSpPr>
              <p:nvPr/>
            </p:nvSpPr>
            <p:spPr bwMode="auto">
              <a:xfrm>
                <a:off x="3719" y="29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08" name="Rectangle 5840"/>
              <p:cNvSpPr>
                <a:spLocks noChangeArrowheads="1"/>
              </p:cNvSpPr>
              <p:nvPr/>
            </p:nvSpPr>
            <p:spPr bwMode="auto">
              <a:xfrm>
                <a:off x="3700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09" name="Rectangle 5841"/>
              <p:cNvSpPr>
                <a:spLocks noChangeArrowheads="1"/>
              </p:cNvSpPr>
              <p:nvPr/>
            </p:nvSpPr>
            <p:spPr bwMode="auto">
              <a:xfrm>
                <a:off x="3712" y="293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10" name="Rectangle 5842"/>
              <p:cNvSpPr>
                <a:spLocks noChangeArrowheads="1"/>
              </p:cNvSpPr>
              <p:nvPr/>
            </p:nvSpPr>
            <p:spPr bwMode="auto">
              <a:xfrm>
                <a:off x="3719" y="29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11" name="Rectangle 5843"/>
              <p:cNvSpPr>
                <a:spLocks noChangeArrowheads="1"/>
              </p:cNvSpPr>
              <p:nvPr/>
            </p:nvSpPr>
            <p:spPr bwMode="auto">
              <a:xfrm>
                <a:off x="3700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12" name="Rectangle 5844"/>
              <p:cNvSpPr>
                <a:spLocks noChangeArrowheads="1"/>
              </p:cNvSpPr>
              <p:nvPr/>
            </p:nvSpPr>
            <p:spPr bwMode="auto">
              <a:xfrm>
                <a:off x="3709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13" name="Rectangle 5845"/>
              <p:cNvSpPr>
                <a:spLocks noChangeArrowheads="1"/>
              </p:cNvSpPr>
              <p:nvPr/>
            </p:nvSpPr>
            <p:spPr bwMode="auto">
              <a:xfrm>
                <a:off x="3719" y="29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14" name="Rectangle 5846"/>
              <p:cNvSpPr>
                <a:spLocks noChangeArrowheads="1"/>
              </p:cNvSpPr>
              <p:nvPr/>
            </p:nvSpPr>
            <p:spPr bwMode="auto">
              <a:xfrm>
                <a:off x="3703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15" name="Rectangle 5847"/>
              <p:cNvSpPr>
                <a:spLocks noChangeArrowheads="1"/>
              </p:cNvSpPr>
              <p:nvPr/>
            </p:nvSpPr>
            <p:spPr bwMode="auto">
              <a:xfrm>
                <a:off x="3706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16" name="Rectangle 5848"/>
              <p:cNvSpPr>
                <a:spLocks noChangeArrowheads="1"/>
              </p:cNvSpPr>
              <p:nvPr/>
            </p:nvSpPr>
            <p:spPr bwMode="auto">
              <a:xfrm>
                <a:off x="3719" y="29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17" name="Rectangle 5849"/>
              <p:cNvSpPr>
                <a:spLocks noChangeArrowheads="1"/>
              </p:cNvSpPr>
              <p:nvPr/>
            </p:nvSpPr>
            <p:spPr bwMode="auto">
              <a:xfrm>
                <a:off x="3706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18" name="Rectangle 5850"/>
              <p:cNvSpPr>
                <a:spLocks noChangeArrowheads="1"/>
              </p:cNvSpPr>
              <p:nvPr/>
            </p:nvSpPr>
            <p:spPr bwMode="auto">
              <a:xfrm>
                <a:off x="3709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19" name="Rectangle 5851"/>
              <p:cNvSpPr>
                <a:spLocks noChangeArrowheads="1"/>
              </p:cNvSpPr>
              <p:nvPr/>
            </p:nvSpPr>
            <p:spPr bwMode="auto">
              <a:xfrm>
                <a:off x="3716" y="291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20" name="Rectangle 5852"/>
              <p:cNvSpPr>
                <a:spLocks noChangeArrowheads="1"/>
              </p:cNvSpPr>
              <p:nvPr/>
            </p:nvSpPr>
            <p:spPr bwMode="auto">
              <a:xfrm>
                <a:off x="3700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21" name="Rectangle 5853"/>
              <p:cNvSpPr>
                <a:spLocks noChangeArrowheads="1"/>
              </p:cNvSpPr>
              <p:nvPr/>
            </p:nvSpPr>
            <p:spPr bwMode="auto">
              <a:xfrm>
                <a:off x="3703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22" name="Rectangle 5854"/>
              <p:cNvSpPr>
                <a:spLocks noChangeArrowheads="1"/>
              </p:cNvSpPr>
              <p:nvPr/>
            </p:nvSpPr>
            <p:spPr bwMode="auto">
              <a:xfrm>
                <a:off x="3706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23" name="Rectangle 5855"/>
              <p:cNvSpPr>
                <a:spLocks noChangeArrowheads="1"/>
              </p:cNvSpPr>
              <p:nvPr/>
            </p:nvSpPr>
            <p:spPr bwMode="auto">
              <a:xfrm>
                <a:off x="3719" y="29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24" name="Rectangle 5856"/>
              <p:cNvSpPr>
                <a:spLocks noChangeArrowheads="1"/>
              </p:cNvSpPr>
              <p:nvPr/>
            </p:nvSpPr>
            <p:spPr bwMode="auto">
              <a:xfrm>
                <a:off x="3700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25" name="Rectangle 5857"/>
              <p:cNvSpPr>
                <a:spLocks noChangeArrowheads="1"/>
              </p:cNvSpPr>
              <p:nvPr/>
            </p:nvSpPr>
            <p:spPr bwMode="auto">
              <a:xfrm>
                <a:off x="3706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26" name="Rectangle 5858"/>
              <p:cNvSpPr>
                <a:spLocks noChangeArrowheads="1"/>
              </p:cNvSpPr>
              <p:nvPr/>
            </p:nvSpPr>
            <p:spPr bwMode="auto">
              <a:xfrm>
                <a:off x="3719" y="2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27" name="Rectangle 5859"/>
              <p:cNvSpPr>
                <a:spLocks noChangeArrowheads="1"/>
              </p:cNvSpPr>
              <p:nvPr/>
            </p:nvSpPr>
            <p:spPr bwMode="auto">
              <a:xfrm>
                <a:off x="3700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28" name="Rectangle 5860"/>
              <p:cNvSpPr>
                <a:spLocks noChangeArrowheads="1"/>
              </p:cNvSpPr>
              <p:nvPr/>
            </p:nvSpPr>
            <p:spPr bwMode="auto">
              <a:xfrm>
                <a:off x="3706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29" name="Rectangle 5861"/>
              <p:cNvSpPr>
                <a:spLocks noChangeArrowheads="1"/>
              </p:cNvSpPr>
              <p:nvPr/>
            </p:nvSpPr>
            <p:spPr bwMode="auto">
              <a:xfrm>
                <a:off x="3719" y="2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30" name="Rectangle 5862"/>
              <p:cNvSpPr>
                <a:spLocks noChangeArrowheads="1"/>
              </p:cNvSpPr>
              <p:nvPr/>
            </p:nvSpPr>
            <p:spPr bwMode="auto">
              <a:xfrm>
                <a:off x="3700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31" name="Rectangle 5863"/>
              <p:cNvSpPr>
                <a:spLocks noChangeArrowheads="1"/>
              </p:cNvSpPr>
              <p:nvPr/>
            </p:nvSpPr>
            <p:spPr bwMode="auto">
              <a:xfrm>
                <a:off x="3709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32" name="Rectangle 5864"/>
              <p:cNvSpPr>
                <a:spLocks noChangeArrowheads="1"/>
              </p:cNvSpPr>
              <p:nvPr/>
            </p:nvSpPr>
            <p:spPr bwMode="auto">
              <a:xfrm>
                <a:off x="3712" y="290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33" name="Rectangle 5865"/>
              <p:cNvSpPr>
                <a:spLocks noChangeArrowheads="1"/>
              </p:cNvSpPr>
              <p:nvPr/>
            </p:nvSpPr>
            <p:spPr bwMode="auto">
              <a:xfrm>
                <a:off x="3716" y="2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34" name="Rectangle 5866"/>
              <p:cNvSpPr>
                <a:spLocks noChangeArrowheads="1"/>
              </p:cNvSpPr>
              <p:nvPr/>
            </p:nvSpPr>
            <p:spPr bwMode="auto">
              <a:xfrm>
                <a:off x="3703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35" name="Rectangle 5867"/>
              <p:cNvSpPr>
                <a:spLocks noChangeArrowheads="1"/>
              </p:cNvSpPr>
              <p:nvPr/>
            </p:nvSpPr>
            <p:spPr bwMode="auto">
              <a:xfrm>
                <a:off x="3716" y="28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36" name="Rectangle 5868"/>
              <p:cNvSpPr>
                <a:spLocks noChangeArrowheads="1"/>
              </p:cNvSpPr>
              <p:nvPr/>
            </p:nvSpPr>
            <p:spPr bwMode="auto">
              <a:xfrm>
                <a:off x="3700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37" name="Rectangle 5869"/>
              <p:cNvSpPr>
                <a:spLocks noChangeArrowheads="1"/>
              </p:cNvSpPr>
              <p:nvPr/>
            </p:nvSpPr>
            <p:spPr bwMode="auto">
              <a:xfrm>
                <a:off x="3719" y="2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38" name="Rectangle 5870"/>
              <p:cNvSpPr>
                <a:spLocks noChangeArrowheads="1"/>
              </p:cNvSpPr>
              <p:nvPr/>
            </p:nvSpPr>
            <p:spPr bwMode="auto">
              <a:xfrm>
                <a:off x="3700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39" name="Rectangle 5871"/>
              <p:cNvSpPr>
                <a:spLocks noChangeArrowheads="1"/>
              </p:cNvSpPr>
              <p:nvPr/>
            </p:nvSpPr>
            <p:spPr bwMode="auto">
              <a:xfrm>
                <a:off x="3709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40" name="Rectangle 5872"/>
              <p:cNvSpPr>
                <a:spLocks noChangeArrowheads="1"/>
              </p:cNvSpPr>
              <p:nvPr/>
            </p:nvSpPr>
            <p:spPr bwMode="auto">
              <a:xfrm>
                <a:off x="3719" y="2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41" name="Rectangle 5873"/>
              <p:cNvSpPr>
                <a:spLocks noChangeArrowheads="1"/>
              </p:cNvSpPr>
              <p:nvPr/>
            </p:nvSpPr>
            <p:spPr bwMode="auto">
              <a:xfrm>
                <a:off x="3700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42" name="Rectangle 5874"/>
              <p:cNvSpPr>
                <a:spLocks noChangeArrowheads="1"/>
              </p:cNvSpPr>
              <p:nvPr/>
            </p:nvSpPr>
            <p:spPr bwMode="auto">
              <a:xfrm>
                <a:off x="3709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43" name="Rectangle 5875"/>
              <p:cNvSpPr>
                <a:spLocks noChangeArrowheads="1"/>
              </p:cNvSpPr>
              <p:nvPr/>
            </p:nvSpPr>
            <p:spPr bwMode="auto">
              <a:xfrm>
                <a:off x="3719" y="2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44" name="Rectangle 5876"/>
              <p:cNvSpPr>
                <a:spLocks noChangeArrowheads="1"/>
              </p:cNvSpPr>
              <p:nvPr/>
            </p:nvSpPr>
            <p:spPr bwMode="auto">
              <a:xfrm>
                <a:off x="3703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45" name="Rectangle 5877"/>
              <p:cNvSpPr>
                <a:spLocks noChangeArrowheads="1"/>
              </p:cNvSpPr>
              <p:nvPr/>
            </p:nvSpPr>
            <p:spPr bwMode="auto">
              <a:xfrm>
                <a:off x="3706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46" name="Rectangle 5878"/>
              <p:cNvSpPr>
                <a:spLocks noChangeArrowheads="1"/>
              </p:cNvSpPr>
              <p:nvPr/>
            </p:nvSpPr>
            <p:spPr bwMode="auto">
              <a:xfrm>
                <a:off x="3712" y="288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47" name="Rectangle 5879"/>
              <p:cNvSpPr>
                <a:spLocks noChangeArrowheads="1"/>
              </p:cNvSpPr>
              <p:nvPr/>
            </p:nvSpPr>
            <p:spPr bwMode="auto">
              <a:xfrm>
                <a:off x="3716" y="2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48" name="Line 5880"/>
              <p:cNvSpPr>
                <a:spLocks noChangeShapeType="1"/>
              </p:cNvSpPr>
              <p:nvPr/>
            </p:nvSpPr>
            <p:spPr bwMode="auto">
              <a:xfrm flipH="1">
                <a:off x="1508" y="233"/>
                <a:ext cx="9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49" name="Rectangle 5881"/>
              <p:cNvSpPr>
                <a:spLocks noChangeArrowheads="1"/>
              </p:cNvSpPr>
              <p:nvPr/>
            </p:nvSpPr>
            <p:spPr bwMode="auto">
              <a:xfrm>
                <a:off x="3770" y="218"/>
                <a:ext cx="114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75 &lt;= green-red low common area &lt; 100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50" name="Line 5882"/>
              <p:cNvSpPr>
                <a:spLocks noChangeShapeType="1"/>
              </p:cNvSpPr>
              <p:nvPr/>
            </p:nvSpPr>
            <p:spPr bwMode="auto">
              <a:xfrm flipH="1">
                <a:off x="1508" y="294"/>
                <a:ext cx="9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51" name="Rectangle 5883"/>
              <p:cNvSpPr>
                <a:spLocks noChangeArrowheads="1"/>
              </p:cNvSpPr>
              <p:nvPr/>
            </p:nvSpPr>
            <p:spPr bwMode="auto">
              <a:xfrm>
                <a:off x="3770" y="279"/>
                <a:ext cx="110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50 &lt;= green-red low common area &lt; 75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52" name="Line 5884"/>
              <p:cNvSpPr>
                <a:spLocks noChangeShapeType="1"/>
              </p:cNvSpPr>
              <p:nvPr/>
            </p:nvSpPr>
            <p:spPr bwMode="auto">
              <a:xfrm flipH="1">
                <a:off x="1396" y="264"/>
                <a:ext cx="112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53" name="Line 5885"/>
              <p:cNvSpPr>
                <a:spLocks noChangeShapeType="1"/>
              </p:cNvSpPr>
              <p:nvPr/>
            </p:nvSpPr>
            <p:spPr bwMode="auto">
              <a:xfrm>
                <a:off x="1508" y="233"/>
                <a:ext cx="0" cy="61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54" name="Line 5886"/>
              <p:cNvSpPr>
                <a:spLocks noChangeShapeType="1"/>
              </p:cNvSpPr>
              <p:nvPr/>
            </p:nvSpPr>
            <p:spPr bwMode="auto">
              <a:xfrm flipH="1">
                <a:off x="1396" y="354"/>
                <a:ext cx="206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55" name="Rectangle 5887"/>
              <p:cNvSpPr>
                <a:spLocks noChangeArrowheads="1"/>
              </p:cNvSpPr>
              <p:nvPr/>
            </p:nvSpPr>
            <p:spPr bwMode="auto">
              <a:xfrm>
                <a:off x="3770" y="340"/>
                <a:ext cx="120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400 &lt;= green-red high common area &lt; 425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56" name="Line 5888"/>
              <p:cNvSpPr>
                <a:spLocks noChangeShapeType="1"/>
              </p:cNvSpPr>
              <p:nvPr/>
            </p:nvSpPr>
            <p:spPr bwMode="auto">
              <a:xfrm flipH="1">
                <a:off x="1380" y="294"/>
                <a:ext cx="16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57" name="Line 5889"/>
              <p:cNvSpPr>
                <a:spLocks noChangeShapeType="1"/>
              </p:cNvSpPr>
              <p:nvPr/>
            </p:nvSpPr>
            <p:spPr bwMode="auto">
              <a:xfrm>
                <a:off x="1396" y="264"/>
                <a:ext cx="0" cy="9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58" name="Line 5890"/>
              <p:cNvSpPr>
                <a:spLocks noChangeShapeType="1"/>
              </p:cNvSpPr>
              <p:nvPr/>
            </p:nvSpPr>
            <p:spPr bwMode="auto">
              <a:xfrm flipH="1">
                <a:off x="1380" y="415"/>
                <a:ext cx="222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59" name="Rectangle 5891"/>
              <p:cNvSpPr>
                <a:spLocks noChangeArrowheads="1"/>
              </p:cNvSpPr>
              <p:nvPr/>
            </p:nvSpPr>
            <p:spPr bwMode="auto">
              <a:xfrm>
                <a:off x="3770" y="400"/>
                <a:ext cx="106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50 &lt;= low intensity synapse area &lt; 75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0" name="Line 5892"/>
              <p:cNvSpPr>
                <a:spLocks noChangeShapeType="1"/>
              </p:cNvSpPr>
              <p:nvPr/>
            </p:nvSpPr>
            <p:spPr bwMode="auto">
              <a:xfrm flipH="1">
                <a:off x="1332" y="324"/>
                <a:ext cx="48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61" name="Line 5893"/>
              <p:cNvSpPr>
                <a:spLocks noChangeShapeType="1"/>
              </p:cNvSpPr>
              <p:nvPr/>
            </p:nvSpPr>
            <p:spPr bwMode="auto">
              <a:xfrm>
                <a:off x="1380" y="294"/>
                <a:ext cx="0" cy="121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62" name="Line 5894"/>
              <p:cNvSpPr>
                <a:spLocks noChangeShapeType="1"/>
              </p:cNvSpPr>
              <p:nvPr/>
            </p:nvSpPr>
            <p:spPr bwMode="auto">
              <a:xfrm flipH="1">
                <a:off x="1417" y="473"/>
                <a:ext cx="18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63" name="Rectangle 5895"/>
              <p:cNvSpPr>
                <a:spLocks noChangeArrowheads="1"/>
              </p:cNvSpPr>
              <p:nvPr/>
            </p:nvSpPr>
            <p:spPr bwMode="auto">
              <a:xfrm>
                <a:off x="3770" y="458"/>
                <a:ext cx="116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225 &lt;= high intensity synapse area &lt; 250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4" name="Line 5896"/>
              <p:cNvSpPr>
                <a:spLocks noChangeShapeType="1"/>
              </p:cNvSpPr>
              <p:nvPr/>
            </p:nvSpPr>
            <p:spPr bwMode="auto">
              <a:xfrm flipH="1">
                <a:off x="1417" y="533"/>
                <a:ext cx="18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65" name="Rectangle 5897"/>
              <p:cNvSpPr>
                <a:spLocks noChangeArrowheads="1"/>
              </p:cNvSpPr>
              <p:nvPr/>
            </p:nvSpPr>
            <p:spPr bwMode="auto">
              <a:xfrm>
                <a:off x="3770" y="518"/>
                <a:ext cx="116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200 &lt;= high intensity synapse area &lt; 225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6" name="Line 5898"/>
              <p:cNvSpPr>
                <a:spLocks noChangeShapeType="1"/>
              </p:cNvSpPr>
              <p:nvPr/>
            </p:nvSpPr>
            <p:spPr bwMode="auto">
              <a:xfrm flipH="1">
                <a:off x="1390" y="503"/>
                <a:ext cx="27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67" name="Line 5899"/>
              <p:cNvSpPr>
                <a:spLocks noChangeShapeType="1"/>
              </p:cNvSpPr>
              <p:nvPr/>
            </p:nvSpPr>
            <p:spPr bwMode="auto">
              <a:xfrm>
                <a:off x="1417" y="473"/>
                <a:ext cx="0" cy="6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68" name="Line 5900"/>
              <p:cNvSpPr>
                <a:spLocks noChangeShapeType="1"/>
              </p:cNvSpPr>
              <p:nvPr/>
            </p:nvSpPr>
            <p:spPr bwMode="auto">
              <a:xfrm flipH="1">
                <a:off x="1390" y="594"/>
                <a:ext cx="212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69" name="Rectangle 5901"/>
              <p:cNvSpPr>
                <a:spLocks noChangeArrowheads="1"/>
              </p:cNvSpPr>
              <p:nvPr/>
            </p:nvSpPr>
            <p:spPr bwMode="auto">
              <a:xfrm>
                <a:off x="3770" y="579"/>
                <a:ext cx="116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450 &lt;= high intensity synapse area &lt; 475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70" name="Line 5902"/>
              <p:cNvSpPr>
                <a:spLocks noChangeShapeType="1"/>
              </p:cNvSpPr>
              <p:nvPr/>
            </p:nvSpPr>
            <p:spPr bwMode="auto">
              <a:xfrm flipH="1">
                <a:off x="1377" y="533"/>
                <a:ext cx="1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71" name="Line 5903"/>
              <p:cNvSpPr>
                <a:spLocks noChangeShapeType="1"/>
              </p:cNvSpPr>
              <p:nvPr/>
            </p:nvSpPr>
            <p:spPr bwMode="auto">
              <a:xfrm>
                <a:off x="1390" y="503"/>
                <a:ext cx="0" cy="91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72" name="Line 5904"/>
              <p:cNvSpPr>
                <a:spLocks noChangeShapeType="1"/>
              </p:cNvSpPr>
              <p:nvPr/>
            </p:nvSpPr>
            <p:spPr bwMode="auto">
              <a:xfrm flipH="1">
                <a:off x="1377" y="651"/>
                <a:ext cx="22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73" name="Rectangle 5905"/>
              <p:cNvSpPr>
                <a:spLocks noChangeArrowheads="1"/>
              </p:cNvSpPr>
              <p:nvPr/>
            </p:nvSpPr>
            <p:spPr bwMode="auto">
              <a:xfrm>
                <a:off x="3770" y="636"/>
                <a:ext cx="116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475 &lt;= high intensity synapse area &lt; 500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74" name="Line 5906"/>
              <p:cNvSpPr>
                <a:spLocks noChangeShapeType="1"/>
              </p:cNvSpPr>
              <p:nvPr/>
            </p:nvSpPr>
            <p:spPr bwMode="auto">
              <a:xfrm flipH="1">
                <a:off x="1365" y="564"/>
                <a:ext cx="12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75" name="Line 5907"/>
              <p:cNvSpPr>
                <a:spLocks noChangeShapeType="1"/>
              </p:cNvSpPr>
              <p:nvPr/>
            </p:nvSpPr>
            <p:spPr bwMode="auto">
              <a:xfrm>
                <a:off x="1377" y="533"/>
                <a:ext cx="0" cy="1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76" name="Line 5908"/>
              <p:cNvSpPr>
                <a:spLocks noChangeShapeType="1"/>
              </p:cNvSpPr>
              <p:nvPr/>
            </p:nvSpPr>
            <p:spPr bwMode="auto">
              <a:xfrm flipH="1">
                <a:off x="1365" y="712"/>
                <a:ext cx="237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77" name="Rectangle 5909"/>
              <p:cNvSpPr>
                <a:spLocks noChangeArrowheads="1"/>
              </p:cNvSpPr>
              <p:nvPr/>
            </p:nvSpPr>
            <p:spPr bwMode="auto">
              <a:xfrm>
                <a:off x="3770" y="697"/>
                <a:ext cx="116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400 &lt;= high intensity synapse area &lt; 425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78" name="Line 5910"/>
              <p:cNvSpPr>
                <a:spLocks noChangeShapeType="1"/>
              </p:cNvSpPr>
              <p:nvPr/>
            </p:nvSpPr>
            <p:spPr bwMode="auto">
              <a:xfrm flipH="1">
                <a:off x="1353" y="594"/>
                <a:ext cx="12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79" name="Line 5911"/>
              <p:cNvSpPr>
                <a:spLocks noChangeShapeType="1"/>
              </p:cNvSpPr>
              <p:nvPr/>
            </p:nvSpPr>
            <p:spPr bwMode="auto">
              <a:xfrm>
                <a:off x="1365" y="564"/>
                <a:ext cx="0" cy="14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80" name="Line 5912"/>
              <p:cNvSpPr>
                <a:spLocks noChangeShapeType="1"/>
              </p:cNvSpPr>
              <p:nvPr/>
            </p:nvSpPr>
            <p:spPr bwMode="auto">
              <a:xfrm flipH="1">
                <a:off x="1353" y="773"/>
                <a:ext cx="249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81" name="Rectangle 5913"/>
              <p:cNvSpPr>
                <a:spLocks noChangeArrowheads="1"/>
              </p:cNvSpPr>
              <p:nvPr/>
            </p:nvSpPr>
            <p:spPr bwMode="auto">
              <a:xfrm>
                <a:off x="3770" y="758"/>
                <a:ext cx="116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175 &lt;= high intensity synapse area &lt; 200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82" name="Line 5914"/>
              <p:cNvSpPr>
                <a:spLocks noChangeShapeType="1"/>
              </p:cNvSpPr>
              <p:nvPr/>
            </p:nvSpPr>
            <p:spPr bwMode="auto">
              <a:xfrm flipH="1">
                <a:off x="1344" y="624"/>
                <a:ext cx="9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83" name="Line 5915"/>
              <p:cNvSpPr>
                <a:spLocks noChangeShapeType="1"/>
              </p:cNvSpPr>
              <p:nvPr/>
            </p:nvSpPr>
            <p:spPr bwMode="auto">
              <a:xfrm>
                <a:off x="1353" y="594"/>
                <a:ext cx="0" cy="179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84" name="Line 5916"/>
              <p:cNvSpPr>
                <a:spLocks noChangeShapeType="1"/>
              </p:cNvSpPr>
              <p:nvPr/>
            </p:nvSpPr>
            <p:spPr bwMode="auto">
              <a:xfrm flipH="1">
                <a:off x="1374" y="833"/>
                <a:ext cx="228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85" name="Rectangle 5917"/>
              <p:cNvSpPr>
                <a:spLocks noChangeArrowheads="1"/>
              </p:cNvSpPr>
              <p:nvPr/>
            </p:nvSpPr>
            <p:spPr bwMode="auto">
              <a:xfrm>
                <a:off x="3770" y="818"/>
                <a:ext cx="120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275 &lt;= green-red high common area &lt; 300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86" name="Line 5918"/>
              <p:cNvSpPr>
                <a:spLocks noChangeShapeType="1"/>
              </p:cNvSpPr>
              <p:nvPr/>
            </p:nvSpPr>
            <p:spPr bwMode="auto">
              <a:xfrm flipH="1">
                <a:off x="1374" y="891"/>
                <a:ext cx="228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87" name="Rectangle 5919"/>
              <p:cNvSpPr>
                <a:spLocks noChangeArrowheads="1"/>
              </p:cNvSpPr>
              <p:nvPr/>
            </p:nvSpPr>
            <p:spPr bwMode="auto">
              <a:xfrm>
                <a:off x="3770" y="876"/>
                <a:ext cx="120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100 &lt;= green-red high common area &lt; 125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88" name="Line 5920"/>
              <p:cNvSpPr>
                <a:spLocks noChangeShapeType="1"/>
              </p:cNvSpPr>
              <p:nvPr/>
            </p:nvSpPr>
            <p:spPr bwMode="auto">
              <a:xfrm flipH="1">
                <a:off x="1344" y="860"/>
                <a:ext cx="30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89" name="Line 5921"/>
              <p:cNvSpPr>
                <a:spLocks noChangeShapeType="1"/>
              </p:cNvSpPr>
              <p:nvPr/>
            </p:nvSpPr>
            <p:spPr bwMode="auto">
              <a:xfrm>
                <a:off x="1374" y="833"/>
                <a:ext cx="0" cy="5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90" name="Line 5922"/>
              <p:cNvSpPr>
                <a:spLocks noChangeShapeType="1"/>
              </p:cNvSpPr>
              <p:nvPr/>
            </p:nvSpPr>
            <p:spPr bwMode="auto">
              <a:xfrm flipH="1">
                <a:off x="1335" y="682"/>
                <a:ext cx="9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91" name="Line 5923"/>
              <p:cNvSpPr>
                <a:spLocks noChangeShapeType="1"/>
              </p:cNvSpPr>
              <p:nvPr/>
            </p:nvSpPr>
            <p:spPr bwMode="auto">
              <a:xfrm>
                <a:off x="1344" y="624"/>
                <a:ext cx="0" cy="23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92" name="Line 5924"/>
              <p:cNvSpPr>
                <a:spLocks noChangeShapeType="1"/>
              </p:cNvSpPr>
              <p:nvPr/>
            </p:nvSpPr>
            <p:spPr bwMode="auto">
              <a:xfrm flipH="1">
                <a:off x="1335" y="951"/>
                <a:ext cx="267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93" name="Rectangle 5925"/>
              <p:cNvSpPr>
                <a:spLocks noChangeArrowheads="1"/>
              </p:cNvSpPr>
              <p:nvPr/>
            </p:nvSpPr>
            <p:spPr bwMode="auto">
              <a:xfrm>
                <a:off x="3770" y="936"/>
                <a:ext cx="116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425 &lt;= high intensity synapse area &lt; 450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94" name="Line 5926"/>
              <p:cNvSpPr>
                <a:spLocks noChangeShapeType="1"/>
              </p:cNvSpPr>
              <p:nvPr/>
            </p:nvSpPr>
            <p:spPr bwMode="auto">
              <a:xfrm flipH="1">
                <a:off x="1332" y="712"/>
                <a:ext cx="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95" name="Line 5927"/>
              <p:cNvSpPr>
                <a:spLocks noChangeShapeType="1"/>
              </p:cNvSpPr>
              <p:nvPr/>
            </p:nvSpPr>
            <p:spPr bwMode="auto">
              <a:xfrm>
                <a:off x="1335" y="682"/>
                <a:ext cx="0" cy="269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96" name="Line 5928"/>
              <p:cNvSpPr>
                <a:spLocks noChangeShapeType="1"/>
              </p:cNvSpPr>
              <p:nvPr/>
            </p:nvSpPr>
            <p:spPr bwMode="auto">
              <a:xfrm flipH="1">
                <a:off x="1268" y="594"/>
                <a:ext cx="6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97" name="Line 5929"/>
              <p:cNvSpPr>
                <a:spLocks noChangeShapeType="1"/>
              </p:cNvSpPr>
              <p:nvPr/>
            </p:nvSpPr>
            <p:spPr bwMode="auto">
              <a:xfrm>
                <a:off x="1332" y="324"/>
                <a:ext cx="0" cy="38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98" name="Line 5930"/>
              <p:cNvSpPr>
                <a:spLocks noChangeShapeType="1"/>
              </p:cNvSpPr>
              <p:nvPr/>
            </p:nvSpPr>
            <p:spPr bwMode="auto">
              <a:xfrm flipH="1">
                <a:off x="1311" y="1012"/>
                <a:ext cx="291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99" name="Rectangle 5931"/>
              <p:cNvSpPr>
                <a:spLocks noChangeArrowheads="1"/>
              </p:cNvSpPr>
              <p:nvPr/>
            </p:nvSpPr>
            <p:spPr bwMode="auto">
              <a:xfrm>
                <a:off x="3770" y="997"/>
                <a:ext cx="116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350 &lt;= high intensity synapse area &lt; 375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00" name="Line 5932"/>
              <p:cNvSpPr>
                <a:spLocks noChangeShapeType="1"/>
              </p:cNvSpPr>
              <p:nvPr/>
            </p:nvSpPr>
            <p:spPr bwMode="auto">
              <a:xfrm flipH="1">
                <a:off x="1344" y="1069"/>
                <a:ext cx="258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01" name="Rectangle 5933"/>
              <p:cNvSpPr>
                <a:spLocks noChangeArrowheads="1"/>
              </p:cNvSpPr>
              <p:nvPr/>
            </p:nvSpPr>
            <p:spPr bwMode="auto">
              <a:xfrm>
                <a:off x="3770" y="1055"/>
                <a:ext cx="116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300 &lt;= high intensity synapse area &lt; 325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02" name="Line 5934"/>
              <p:cNvSpPr>
                <a:spLocks noChangeShapeType="1"/>
              </p:cNvSpPr>
              <p:nvPr/>
            </p:nvSpPr>
            <p:spPr bwMode="auto">
              <a:xfrm flipH="1">
                <a:off x="1374" y="1130"/>
                <a:ext cx="228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03" name="Rectangle 5935"/>
              <p:cNvSpPr>
                <a:spLocks noChangeArrowheads="1"/>
              </p:cNvSpPr>
              <p:nvPr/>
            </p:nvSpPr>
            <p:spPr bwMode="auto">
              <a:xfrm>
                <a:off x="3770" y="1115"/>
                <a:ext cx="116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125 &lt;= high intensity synapse area &lt; 150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04" name="Line 5936"/>
              <p:cNvSpPr>
                <a:spLocks noChangeShapeType="1"/>
              </p:cNvSpPr>
              <p:nvPr/>
            </p:nvSpPr>
            <p:spPr bwMode="auto">
              <a:xfrm flipH="1">
                <a:off x="1390" y="1191"/>
                <a:ext cx="212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05" name="Rectangle 5937"/>
              <p:cNvSpPr>
                <a:spLocks noChangeArrowheads="1"/>
              </p:cNvSpPr>
              <p:nvPr/>
            </p:nvSpPr>
            <p:spPr bwMode="auto">
              <a:xfrm>
                <a:off x="3770" y="1176"/>
                <a:ext cx="116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150 &lt;= high intensity synapse area &lt; 175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06" name="Line 5938"/>
              <p:cNvSpPr>
                <a:spLocks noChangeShapeType="1"/>
              </p:cNvSpPr>
              <p:nvPr/>
            </p:nvSpPr>
            <p:spPr bwMode="auto">
              <a:xfrm flipH="1">
                <a:off x="1390" y="1248"/>
                <a:ext cx="212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07" name="Rectangle 5939"/>
              <p:cNvSpPr>
                <a:spLocks noChangeArrowheads="1"/>
              </p:cNvSpPr>
              <p:nvPr/>
            </p:nvSpPr>
            <p:spPr bwMode="auto">
              <a:xfrm>
                <a:off x="3770" y="1233"/>
                <a:ext cx="116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100 &lt;= high intensity synapse area &lt; 125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08" name="Line 5940"/>
              <p:cNvSpPr>
                <a:spLocks noChangeShapeType="1"/>
              </p:cNvSpPr>
              <p:nvPr/>
            </p:nvSpPr>
            <p:spPr bwMode="auto">
              <a:xfrm flipH="1">
                <a:off x="1374" y="1221"/>
                <a:ext cx="16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09" name="Line 5941"/>
              <p:cNvSpPr>
                <a:spLocks noChangeShapeType="1"/>
              </p:cNvSpPr>
              <p:nvPr/>
            </p:nvSpPr>
            <p:spPr bwMode="auto">
              <a:xfrm>
                <a:off x="1390" y="1191"/>
                <a:ext cx="0" cy="57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10" name="Line 5942"/>
              <p:cNvSpPr>
                <a:spLocks noChangeShapeType="1"/>
              </p:cNvSpPr>
              <p:nvPr/>
            </p:nvSpPr>
            <p:spPr bwMode="auto">
              <a:xfrm flipH="1">
                <a:off x="1344" y="1191"/>
                <a:ext cx="30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11" name="Line 5943"/>
              <p:cNvSpPr>
                <a:spLocks noChangeShapeType="1"/>
              </p:cNvSpPr>
              <p:nvPr/>
            </p:nvSpPr>
            <p:spPr bwMode="auto">
              <a:xfrm>
                <a:off x="1374" y="1130"/>
                <a:ext cx="0" cy="91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12" name="Line 5944"/>
              <p:cNvSpPr>
                <a:spLocks noChangeShapeType="1"/>
              </p:cNvSpPr>
              <p:nvPr/>
            </p:nvSpPr>
            <p:spPr bwMode="auto">
              <a:xfrm flipH="1">
                <a:off x="1329" y="1160"/>
                <a:ext cx="1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13" name="Line 5945"/>
              <p:cNvSpPr>
                <a:spLocks noChangeShapeType="1"/>
              </p:cNvSpPr>
              <p:nvPr/>
            </p:nvSpPr>
            <p:spPr bwMode="auto">
              <a:xfrm>
                <a:off x="1344" y="1069"/>
                <a:ext cx="0" cy="122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14" name="Line 5946"/>
              <p:cNvSpPr>
                <a:spLocks noChangeShapeType="1"/>
              </p:cNvSpPr>
              <p:nvPr/>
            </p:nvSpPr>
            <p:spPr bwMode="auto">
              <a:xfrm flipH="1">
                <a:off x="1344" y="1309"/>
                <a:ext cx="258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15" name="Rectangle 5947"/>
              <p:cNvSpPr>
                <a:spLocks noChangeArrowheads="1"/>
              </p:cNvSpPr>
              <p:nvPr/>
            </p:nvSpPr>
            <p:spPr bwMode="auto">
              <a:xfrm>
                <a:off x="3770" y="1294"/>
                <a:ext cx="120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225 &lt;= green-red high common area &lt; 250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16" name="Line 5948"/>
              <p:cNvSpPr>
                <a:spLocks noChangeShapeType="1"/>
              </p:cNvSpPr>
              <p:nvPr/>
            </p:nvSpPr>
            <p:spPr bwMode="auto">
              <a:xfrm flipH="1">
                <a:off x="1359" y="1369"/>
                <a:ext cx="2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17" name="Rectangle 5949"/>
              <p:cNvSpPr>
                <a:spLocks noChangeArrowheads="1"/>
              </p:cNvSpPr>
              <p:nvPr/>
            </p:nvSpPr>
            <p:spPr bwMode="auto">
              <a:xfrm>
                <a:off x="3770" y="1354"/>
                <a:ext cx="112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50 &lt;= green-red high common area &lt; 75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18" name="Line 5950"/>
              <p:cNvSpPr>
                <a:spLocks noChangeShapeType="1"/>
              </p:cNvSpPr>
              <p:nvPr/>
            </p:nvSpPr>
            <p:spPr bwMode="auto">
              <a:xfrm flipH="1">
                <a:off x="1362" y="1430"/>
                <a:ext cx="240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19" name="Rectangle 5951"/>
              <p:cNvSpPr>
                <a:spLocks noChangeArrowheads="1"/>
              </p:cNvSpPr>
              <p:nvPr/>
            </p:nvSpPr>
            <p:spPr bwMode="auto">
              <a:xfrm>
                <a:off x="3770" y="1415"/>
                <a:ext cx="112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25 &lt;= green-red high common area &lt; 50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20" name="Line 5952"/>
              <p:cNvSpPr>
                <a:spLocks noChangeShapeType="1"/>
              </p:cNvSpPr>
              <p:nvPr/>
            </p:nvSpPr>
            <p:spPr bwMode="auto">
              <a:xfrm flipH="1">
                <a:off x="1362" y="1488"/>
                <a:ext cx="240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21" name="Rectangle 5953"/>
              <p:cNvSpPr>
                <a:spLocks noChangeArrowheads="1"/>
              </p:cNvSpPr>
              <p:nvPr/>
            </p:nvSpPr>
            <p:spPr bwMode="auto">
              <a:xfrm>
                <a:off x="3770" y="1473"/>
                <a:ext cx="116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75 &lt;= green-red high common area &lt; 100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22" name="Line 5954"/>
              <p:cNvSpPr>
                <a:spLocks noChangeShapeType="1"/>
              </p:cNvSpPr>
              <p:nvPr/>
            </p:nvSpPr>
            <p:spPr bwMode="auto">
              <a:xfrm flipH="1">
                <a:off x="1359" y="1457"/>
                <a:ext cx="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23" name="Line 5955"/>
              <p:cNvSpPr>
                <a:spLocks noChangeShapeType="1"/>
              </p:cNvSpPr>
              <p:nvPr/>
            </p:nvSpPr>
            <p:spPr bwMode="auto">
              <a:xfrm>
                <a:off x="1362" y="1430"/>
                <a:ext cx="0" cy="5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24" name="Line 5956"/>
              <p:cNvSpPr>
                <a:spLocks noChangeShapeType="1"/>
              </p:cNvSpPr>
              <p:nvPr/>
            </p:nvSpPr>
            <p:spPr bwMode="auto">
              <a:xfrm flipH="1">
                <a:off x="1344" y="1430"/>
                <a:ext cx="1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25" name="Line 5957"/>
              <p:cNvSpPr>
                <a:spLocks noChangeShapeType="1"/>
              </p:cNvSpPr>
              <p:nvPr/>
            </p:nvSpPr>
            <p:spPr bwMode="auto">
              <a:xfrm>
                <a:off x="1359" y="1369"/>
                <a:ext cx="0" cy="8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26" name="Line 5958"/>
              <p:cNvSpPr>
                <a:spLocks noChangeShapeType="1"/>
              </p:cNvSpPr>
              <p:nvPr/>
            </p:nvSpPr>
            <p:spPr bwMode="auto">
              <a:xfrm flipH="1">
                <a:off x="1329" y="1400"/>
                <a:ext cx="1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27" name="Line 5959"/>
              <p:cNvSpPr>
                <a:spLocks noChangeShapeType="1"/>
              </p:cNvSpPr>
              <p:nvPr/>
            </p:nvSpPr>
            <p:spPr bwMode="auto">
              <a:xfrm>
                <a:off x="1344" y="1309"/>
                <a:ext cx="0" cy="121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28" name="Line 5960"/>
              <p:cNvSpPr>
                <a:spLocks noChangeShapeType="1"/>
              </p:cNvSpPr>
              <p:nvPr/>
            </p:nvSpPr>
            <p:spPr bwMode="auto">
              <a:xfrm flipH="1">
                <a:off x="1320" y="1278"/>
                <a:ext cx="9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29" name="Line 5961"/>
              <p:cNvSpPr>
                <a:spLocks noChangeShapeType="1"/>
              </p:cNvSpPr>
              <p:nvPr/>
            </p:nvSpPr>
            <p:spPr bwMode="auto">
              <a:xfrm>
                <a:off x="1329" y="1160"/>
                <a:ext cx="0" cy="24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30" name="Line 5962"/>
              <p:cNvSpPr>
                <a:spLocks noChangeShapeType="1"/>
              </p:cNvSpPr>
              <p:nvPr/>
            </p:nvSpPr>
            <p:spPr bwMode="auto">
              <a:xfrm flipH="1">
                <a:off x="1408" y="1548"/>
                <a:ext cx="19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31" name="Rectangle 5963"/>
              <p:cNvSpPr>
                <a:spLocks noChangeArrowheads="1"/>
              </p:cNvSpPr>
              <p:nvPr/>
            </p:nvSpPr>
            <p:spPr bwMode="auto">
              <a:xfrm>
                <a:off x="3770" y="1533"/>
                <a:ext cx="112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75 &lt;= high intensity synapse area &lt; 100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2" name="Line 5964"/>
              <p:cNvSpPr>
                <a:spLocks noChangeShapeType="1"/>
              </p:cNvSpPr>
              <p:nvPr/>
            </p:nvSpPr>
            <p:spPr bwMode="auto">
              <a:xfrm flipH="1">
                <a:off x="1408" y="1609"/>
                <a:ext cx="19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33" name="Rectangle 5965"/>
              <p:cNvSpPr>
                <a:spLocks noChangeArrowheads="1"/>
              </p:cNvSpPr>
              <p:nvPr/>
            </p:nvSpPr>
            <p:spPr bwMode="auto">
              <a:xfrm>
                <a:off x="3770" y="1594"/>
                <a:ext cx="108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50 &lt;= high intensity synapse area &lt; 75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4" name="Line 5966"/>
              <p:cNvSpPr>
                <a:spLocks noChangeShapeType="1"/>
              </p:cNvSpPr>
              <p:nvPr/>
            </p:nvSpPr>
            <p:spPr bwMode="auto">
              <a:xfrm flipH="1">
                <a:off x="1396" y="1578"/>
                <a:ext cx="12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35" name="Line 5967"/>
              <p:cNvSpPr>
                <a:spLocks noChangeShapeType="1"/>
              </p:cNvSpPr>
              <p:nvPr/>
            </p:nvSpPr>
            <p:spPr bwMode="auto">
              <a:xfrm>
                <a:off x="1408" y="1548"/>
                <a:ext cx="0" cy="61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36" name="Line 5968"/>
              <p:cNvSpPr>
                <a:spLocks noChangeShapeType="1"/>
              </p:cNvSpPr>
              <p:nvPr/>
            </p:nvSpPr>
            <p:spPr bwMode="auto">
              <a:xfrm flipH="1">
                <a:off x="1396" y="1666"/>
                <a:ext cx="206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37" name="Rectangle 5969"/>
              <p:cNvSpPr>
                <a:spLocks noChangeArrowheads="1"/>
              </p:cNvSpPr>
              <p:nvPr/>
            </p:nvSpPr>
            <p:spPr bwMode="auto">
              <a:xfrm>
                <a:off x="3770" y="1651"/>
                <a:ext cx="108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25 &lt;= high intensity synapse area &lt; 50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8" name="Line 5970"/>
              <p:cNvSpPr>
                <a:spLocks noChangeShapeType="1"/>
              </p:cNvSpPr>
              <p:nvPr/>
            </p:nvSpPr>
            <p:spPr bwMode="auto">
              <a:xfrm flipH="1">
                <a:off x="1353" y="1609"/>
                <a:ext cx="4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39" name="Line 5971"/>
              <p:cNvSpPr>
                <a:spLocks noChangeShapeType="1"/>
              </p:cNvSpPr>
              <p:nvPr/>
            </p:nvSpPr>
            <p:spPr bwMode="auto">
              <a:xfrm>
                <a:off x="1396" y="1578"/>
                <a:ext cx="0" cy="8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40" name="Line 5972"/>
              <p:cNvSpPr>
                <a:spLocks noChangeShapeType="1"/>
              </p:cNvSpPr>
              <p:nvPr/>
            </p:nvSpPr>
            <p:spPr bwMode="auto">
              <a:xfrm flipH="1">
                <a:off x="1429" y="1727"/>
                <a:ext cx="17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41" name="Rectangle 5973"/>
              <p:cNvSpPr>
                <a:spLocks noChangeArrowheads="1"/>
              </p:cNvSpPr>
              <p:nvPr/>
            </p:nvSpPr>
            <p:spPr bwMode="auto">
              <a:xfrm>
                <a:off x="3770" y="1712"/>
                <a:ext cx="54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total synapse count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42" name="Line 5974"/>
              <p:cNvSpPr>
                <a:spLocks noChangeShapeType="1"/>
              </p:cNvSpPr>
              <p:nvPr/>
            </p:nvSpPr>
            <p:spPr bwMode="auto">
              <a:xfrm flipH="1">
                <a:off x="1508" y="1787"/>
                <a:ext cx="9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43" name="Rectangle 5975"/>
              <p:cNvSpPr>
                <a:spLocks noChangeArrowheads="1"/>
              </p:cNvSpPr>
              <p:nvPr/>
            </p:nvSpPr>
            <p:spPr bwMode="auto">
              <a:xfrm>
                <a:off x="3770" y="1773"/>
                <a:ext cx="189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0 &lt;= high intensity synapse area &lt; 25</a:t>
                </a:r>
                <a:endPara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44" name="Line 5976"/>
              <p:cNvSpPr>
                <a:spLocks noChangeShapeType="1"/>
              </p:cNvSpPr>
              <p:nvPr/>
            </p:nvSpPr>
            <p:spPr bwMode="auto">
              <a:xfrm flipH="1">
                <a:off x="1508" y="1848"/>
                <a:ext cx="9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45" name="Rectangle 5977"/>
              <p:cNvSpPr>
                <a:spLocks noChangeArrowheads="1"/>
              </p:cNvSpPr>
              <p:nvPr/>
            </p:nvSpPr>
            <p:spPr bwMode="auto">
              <a:xfrm>
                <a:off x="3770" y="1833"/>
                <a:ext cx="789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high intensity synapse count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46" name="Line 5978"/>
              <p:cNvSpPr>
                <a:spLocks noChangeShapeType="1"/>
              </p:cNvSpPr>
              <p:nvPr/>
            </p:nvSpPr>
            <p:spPr bwMode="auto">
              <a:xfrm flipH="1">
                <a:off x="1429" y="1818"/>
                <a:ext cx="79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47" name="Line 5979"/>
              <p:cNvSpPr>
                <a:spLocks noChangeShapeType="1"/>
              </p:cNvSpPr>
              <p:nvPr/>
            </p:nvSpPr>
            <p:spPr bwMode="auto">
              <a:xfrm>
                <a:off x="1508" y="1787"/>
                <a:ext cx="0" cy="61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48" name="Line 5980"/>
              <p:cNvSpPr>
                <a:spLocks noChangeShapeType="1"/>
              </p:cNvSpPr>
              <p:nvPr/>
            </p:nvSpPr>
            <p:spPr bwMode="auto">
              <a:xfrm flipH="1">
                <a:off x="1353" y="1787"/>
                <a:ext cx="76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49" name="Line 5981"/>
              <p:cNvSpPr>
                <a:spLocks noChangeShapeType="1"/>
              </p:cNvSpPr>
              <p:nvPr/>
            </p:nvSpPr>
            <p:spPr bwMode="auto">
              <a:xfrm>
                <a:off x="1429" y="1727"/>
                <a:ext cx="0" cy="91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50" name="Line 5982"/>
              <p:cNvSpPr>
                <a:spLocks noChangeShapeType="1"/>
              </p:cNvSpPr>
              <p:nvPr/>
            </p:nvSpPr>
            <p:spPr bwMode="auto">
              <a:xfrm flipH="1">
                <a:off x="1320" y="1697"/>
                <a:ext cx="3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51" name="Line 5983"/>
              <p:cNvSpPr>
                <a:spLocks noChangeShapeType="1"/>
              </p:cNvSpPr>
              <p:nvPr/>
            </p:nvSpPr>
            <p:spPr bwMode="auto">
              <a:xfrm>
                <a:off x="1353" y="1609"/>
                <a:ext cx="0" cy="17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52" name="Line 5984"/>
              <p:cNvSpPr>
                <a:spLocks noChangeShapeType="1"/>
              </p:cNvSpPr>
              <p:nvPr/>
            </p:nvSpPr>
            <p:spPr bwMode="auto">
              <a:xfrm flipH="1">
                <a:off x="1311" y="1457"/>
                <a:ext cx="9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53" name="Line 5985"/>
              <p:cNvSpPr>
                <a:spLocks noChangeShapeType="1"/>
              </p:cNvSpPr>
              <p:nvPr/>
            </p:nvSpPr>
            <p:spPr bwMode="auto">
              <a:xfrm>
                <a:off x="1320" y="1278"/>
                <a:ext cx="0" cy="419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54" name="Line 5986"/>
              <p:cNvSpPr>
                <a:spLocks noChangeShapeType="1"/>
              </p:cNvSpPr>
              <p:nvPr/>
            </p:nvSpPr>
            <p:spPr bwMode="auto">
              <a:xfrm flipH="1">
                <a:off x="1292" y="1430"/>
                <a:ext cx="19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55" name="Line 5987"/>
              <p:cNvSpPr>
                <a:spLocks noChangeShapeType="1"/>
              </p:cNvSpPr>
              <p:nvPr/>
            </p:nvSpPr>
            <p:spPr bwMode="auto">
              <a:xfrm>
                <a:off x="1311" y="1012"/>
                <a:ext cx="0" cy="44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56" name="Line 5988"/>
              <p:cNvSpPr>
                <a:spLocks noChangeShapeType="1"/>
              </p:cNvSpPr>
              <p:nvPr/>
            </p:nvSpPr>
            <p:spPr bwMode="auto">
              <a:xfrm flipH="1">
                <a:off x="1308" y="1906"/>
                <a:ext cx="29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57" name="Rectangle 5989"/>
              <p:cNvSpPr>
                <a:spLocks noChangeArrowheads="1"/>
              </p:cNvSpPr>
              <p:nvPr/>
            </p:nvSpPr>
            <p:spPr bwMode="auto">
              <a:xfrm>
                <a:off x="3770" y="1891"/>
                <a:ext cx="116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275 &lt;= high intensity synapse area &lt; 300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58" name="Line 5990"/>
              <p:cNvSpPr>
                <a:spLocks noChangeShapeType="1"/>
              </p:cNvSpPr>
              <p:nvPr/>
            </p:nvSpPr>
            <p:spPr bwMode="auto">
              <a:xfrm flipH="1">
                <a:off x="1308" y="1966"/>
                <a:ext cx="29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59" name="Rectangle 5991"/>
              <p:cNvSpPr>
                <a:spLocks noChangeArrowheads="1"/>
              </p:cNvSpPr>
              <p:nvPr/>
            </p:nvSpPr>
            <p:spPr bwMode="auto">
              <a:xfrm>
                <a:off x="3770" y="1951"/>
                <a:ext cx="116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250 &lt;= high intensity synapse area &lt; 275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60" name="Line 5992"/>
              <p:cNvSpPr>
                <a:spLocks noChangeShapeType="1"/>
              </p:cNvSpPr>
              <p:nvPr/>
            </p:nvSpPr>
            <p:spPr bwMode="auto">
              <a:xfrm flipH="1">
                <a:off x="1292" y="1936"/>
                <a:ext cx="16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61" name="Line 5993"/>
              <p:cNvSpPr>
                <a:spLocks noChangeShapeType="1"/>
              </p:cNvSpPr>
              <p:nvPr/>
            </p:nvSpPr>
            <p:spPr bwMode="auto">
              <a:xfrm>
                <a:off x="1308" y="1906"/>
                <a:ext cx="0" cy="6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62" name="Line 5994"/>
              <p:cNvSpPr>
                <a:spLocks noChangeShapeType="1"/>
              </p:cNvSpPr>
              <p:nvPr/>
            </p:nvSpPr>
            <p:spPr bwMode="auto">
              <a:xfrm flipH="1">
                <a:off x="1289" y="1488"/>
                <a:ext cx="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63" name="Line 5995"/>
              <p:cNvSpPr>
                <a:spLocks noChangeShapeType="1"/>
              </p:cNvSpPr>
              <p:nvPr/>
            </p:nvSpPr>
            <p:spPr bwMode="auto">
              <a:xfrm>
                <a:off x="1292" y="1430"/>
                <a:ext cx="0" cy="50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64" name="Line 5996"/>
              <p:cNvSpPr>
                <a:spLocks noChangeShapeType="1"/>
              </p:cNvSpPr>
              <p:nvPr/>
            </p:nvSpPr>
            <p:spPr bwMode="auto">
              <a:xfrm flipH="1">
                <a:off x="1296" y="2027"/>
                <a:ext cx="306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65" name="Rectangle 5997"/>
              <p:cNvSpPr>
                <a:spLocks noChangeArrowheads="1"/>
              </p:cNvSpPr>
              <p:nvPr/>
            </p:nvSpPr>
            <p:spPr bwMode="auto">
              <a:xfrm>
                <a:off x="3770" y="2012"/>
                <a:ext cx="106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25 &lt;= low intensity synapse area &lt; 50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66" name="Line 5998"/>
              <p:cNvSpPr>
                <a:spLocks noChangeShapeType="1"/>
              </p:cNvSpPr>
              <p:nvPr/>
            </p:nvSpPr>
            <p:spPr bwMode="auto">
              <a:xfrm flipH="1">
                <a:off x="1311" y="2084"/>
                <a:ext cx="291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67" name="Rectangle 5999"/>
              <p:cNvSpPr>
                <a:spLocks noChangeArrowheads="1"/>
              </p:cNvSpPr>
              <p:nvPr/>
            </p:nvSpPr>
            <p:spPr bwMode="auto">
              <a:xfrm>
                <a:off x="3770" y="2069"/>
                <a:ext cx="120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150 &lt;= green-red high common area &lt; 175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68" name="Line 6000"/>
              <p:cNvSpPr>
                <a:spLocks noChangeShapeType="1"/>
              </p:cNvSpPr>
              <p:nvPr/>
            </p:nvSpPr>
            <p:spPr bwMode="auto">
              <a:xfrm flipH="1">
                <a:off x="1323" y="2145"/>
                <a:ext cx="279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69" name="Rectangle 6001"/>
              <p:cNvSpPr>
                <a:spLocks noChangeArrowheads="1"/>
              </p:cNvSpPr>
              <p:nvPr/>
            </p:nvSpPr>
            <p:spPr bwMode="auto">
              <a:xfrm>
                <a:off x="3770" y="2130"/>
                <a:ext cx="97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high intensity synapse area &gt;= 500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70" name="Line 6002"/>
              <p:cNvSpPr>
                <a:spLocks noChangeShapeType="1"/>
              </p:cNvSpPr>
              <p:nvPr/>
            </p:nvSpPr>
            <p:spPr bwMode="auto">
              <a:xfrm flipH="1">
                <a:off x="1587" y="2206"/>
                <a:ext cx="1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71" name="Rectangle 6003"/>
              <p:cNvSpPr>
                <a:spLocks noChangeArrowheads="1"/>
              </p:cNvSpPr>
              <p:nvPr/>
            </p:nvSpPr>
            <p:spPr bwMode="auto">
              <a:xfrm>
                <a:off x="3770" y="2191"/>
                <a:ext cx="106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0 &lt;= green-red low common area &lt; 25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72" name="Line 6004"/>
              <p:cNvSpPr>
                <a:spLocks noChangeShapeType="1"/>
              </p:cNvSpPr>
              <p:nvPr/>
            </p:nvSpPr>
            <p:spPr bwMode="auto">
              <a:xfrm flipH="1">
                <a:off x="1587" y="2263"/>
                <a:ext cx="1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73" name="Rectangle 6005"/>
              <p:cNvSpPr>
                <a:spLocks noChangeArrowheads="1"/>
              </p:cNvSpPr>
              <p:nvPr/>
            </p:nvSpPr>
            <p:spPr bwMode="auto">
              <a:xfrm>
                <a:off x="3770" y="2248"/>
                <a:ext cx="1199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green-red low intensity common area count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74" name="Line 6006"/>
              <p:cNvSpPr>
                <a:spLocks noChangeShapeType="1"/>
              </p:cNvSpPr>
              <p:nvPr/>
            </p:nvSpPr>
            <p:spPr bwMode="auto">
              <a:xfrm flipH="1">
                <a:off x="1350" y="2236"/>
                <a:ext cx="237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75" name="Line 6007"/>
              <p:cNvSpPr>
                <a:spLocks noChangeShapeType="1"/>
              </p:cNvSpPr>
              <p:nvPr/>
            </p:nvSpPr>
            <p:spPr bwMode="auto">
              <a:xfrm>
                <a:off x="1587" y="2206"/>
                <a:ext cx="0" cy="57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76" name="Line 6008"/>
              <p:cNvSpPr>
                <a:spLocks noChangeShapeType="1"/>
              </p:cNvSpPr>
              <p:nvPr/>
            </p:nvSpPr>
            <p:spPr bwMode="auto">
              <a:xfrm flipH="1">
                <a:off x="1496" y="2324"/>
                <a:ext cx="106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77" name="Rectangle 6009"/>
              <p:cNvSpPr>
                <a:spLocks noChangeArrowheads="1"/>
              </p:cNvSpPr>
              <p:nvPr/>
            </p:nvSpPr>
            <p:spPr bwMode="auto">
              <a:xfrm>
                <a:off x="3770" y="2309"/>
                <a:ext cx="122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green-red high intensity common area count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78" name="Line 6010"/>
              <p:cNvSpPr>
                <a:spLocks noChangeShapeType="1"/>
              </p:cNvSpPr>
              <p:nvPr/>
            </p:nvSpPr>
            <p:spPr bwMode="auto">
              <a:xfrm flipH="1">
                <a:off x="1496" y="2384"/>
                <a:ext cx="106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79" name="Rectangle 6011"/>
              <p:cNvSpPr>
                <a:spLocks noChangeArrowheads="1"/>
              </p:cNvSpPr>
              <p:nvPr/>
            </p:nvSpPr>
            <p:spPr bwMode="auto">
              <a:xfrm>
                <a:off x="3770" y="2369"/>
                <a:ext cx="1089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0 &lt;= green-red high common area &lt; 25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80" name="Line 6012"/>
              <p:cNvSpPr>
                <a:spLocks noChangeShapeType="1"/>
              </p:cNvSpPr>
              <p:nvPr/>
            </p:nvSpPr>
            <p:spPr bwMode="auto">
              <a:xfrm flipH="1">
                <a:off x="1350" y="2354"/>
                <a:ext cx="146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81" name="Line 6013"/>
              <p:cNvSpPr>
                <a:spLocks noChangeShapeType="1"/>
              </p:cNvSpPr>
              <p:nvPr/>
            </p:nvSpPr>
            <p:spPr bwMode="auto">
              <a:xfrm>
                <a:off x="1496" y="2324"/>
                <a:ext cx="0" cy="6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82" name="Line 6014"/>
              <p:cNvSpPr>
                <a:spLocks noChangeShapeType="1"/>
              </p:cNvSpPr>
              <p:nvPr/>
            </p:nvSpPr>
            <p:spPr bwMode="auto">
              <a:xfrm flipH="1">
                <a:off x="1338" y="2293"/>
                <a:ext cx="12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83" name="Line 6015"/>
              <p:cNvSpPr>
                <a:spLocks noChangeShapeType="1"/>
              </p:cNvSpPr>
              <p:nvPr/>
            </p:nvSpPr>
            <p:spPr bwMode="auto">
              <a:xfrm>
                <a:off x="1350" y="2236"/>
                <a:ext cx="0" cy="1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84" name="Line 6016"/>
              <p:cNvSpPr>
                <a:spLocks noChangeShapeType="1"/>
              </p:cNvSpPr>
              <p:nvPr/>
            </p:nvSpPr>
            <p:spPr bwMode="auto">
              <a:xfrm flipH="1">
                <a:off x="1587" y="2445"/>
                <a:ext cx="1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85" name="Rectangle 6017"/>
              <p:cNvSpPr>
                <a:spLocks noChangeArrowheads="1"/>
              </p:cNvSpPr>
              <p:nvPr/>
            </p:nvSpPr>
            <p:spPr bwMode="auto">
              <a:xfrm>
                <a:off x="3770" y="2430"/>
                <a:ext cx="102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0 &lt;= low intensity synapse area &lt; 25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86" name="Line 6018"/>
              <p:cNvSpPr>
                <a:spLocks noChangeShapeType="1"/>
              </p:cNvSpPr>
              <p:nvPr/>
            </p:nvSpPr>
            <p:spPr bwMode="auto">
              <a:xfrm flipH="1">
                <a:off x="1587" y="2502"/>
                <a:ext cx="1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87" name="Rectangle 6019"/>
              <p:cNvSpPr>
                <a:spLocks noChangeArrowheads="1"/>
              </p:cNvSpPr>
              <p:nvPr/>
            </p:nvSpPr>
            <p:spPr bwMode="auto">
              <a:xfrm>
                <a:off x="3770" y="2488"/>
                <a:ext cx="76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low intensity synapse count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88" name="Line 6020"/>
              <p:cNvSpPr>
                <a:spLocks noChangeShapeType="1"/>
              </p:cNvSpPr>
              <p:nvPr/>
            </p:nvSpPr>
            <p:spPr bwMode="auto">
              <a:xfrm flipH="1">
                <a:off x="1338" y="2472"/>
                <a:ext cx="249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89" name="Line 6021"/>
              <p:cNvSpPr>
                <a:spLocks noChangeShapeType="1"/>
              </p:cNvSpPr>
              <p:nvPr/>
            </p:nvSpPr>
            <p:spPr bwMode="auto">
              <a:xfrm>
                <a:off x="1587" y="2445"/>
                <a:ext cx="0" cy="57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90" name="Line 6022"/>
              <p:cNvSpPr>
                <a:spLocks noChangeShapeType="1"/>
              </p:cNvSpPr>
              <p:nvPr/>
            </p:nvSpPr>
            <p:spPr bwMode="auto">
              <a:xfrm flipH="1">
                <a:off x="1323" y="2354"/>
                <a:ext cx="1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91" name="Line 6023"/>
              <p:cNvSpPr>
                <a:spLocks noChangeShapeType="1"/>
              </p:cNvSpPr>
              <p:nvPr/>
            </p:nvSpPr>
            <p:spPr bwMode="auto">
              <a:xfrm>
                <a:off x="1338" y="2293"/>
                <a:ext cx="0" cy="179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92" name="Line 6024"/>
              <p:cNvSpPr>
                <a:spLocks noChangeShapeType="1"/>
              </p:cNvSpPr>
              <p:nvPr/>
            </p:nvSpPr>
            <p:spPr bwMode="auto">
              <a:xfrm flipH="1">
                <a:off x="1311" y="2324"/>
                <a:ext cx="12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93" name="Line 6025"/>
              <p:cNvSpPr>
                <a:spLocks noChangeShapeType="1"/>
              </p:cNvSpPr>
              <p:nvPr/>
            </p:nvSpPr>
            <p:spPr bwMode="auto">
              <a:xfrm>
                <a:off x="1323" y="2145"/>
                <a:ext cx="0" cy="209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94" name="Line 6026"/>
              <p:cNvSpPr>
                <a:spLocks noChangeShapeType="1"/>
              </p:cNvSpPr>
              <p:nvPr/>
            </p:nvSpPr>
            <p:spPr bwMode="auto">
              <a:xfrm flipH="1">
                <a:off x="1296" y="2293"/>
                <a:ext cx="1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95" name="Line 6027"/>
              <p:cNvSpPr>
                <a:spLocks noChangeShapeType="1"/>
              </p:cNvSpPr>
              <p:nvPr/>
            </p:nvSpPr>
            <p:spPr bwMode="auto">
              <a:xfrm>
                <a:off x="1311" y="2084"/>
                <a:ext cx="0" cy="24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96" name="Line 6028"/>
              <p:cNvSpPr>
                <a:spLocks noChangeShapeType="1"/>
              </p:cNvSpPr>
              <p:nvPr/>
            </p:nvSpPr>
            <p:spPr bwMode="auto">
              <a:xfrm flipH="1">
                <a:off x="1289" y="2263"/>
                <a:ext cx="7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97" name="Line 6029"/>
              <p:cNvSpPr>
                <a:spLocks noChangeShapeType="1"/>
              </p:cNvSpPr>
              <p:nvPr/>
            </p:nvSpPr>
            <p:spPr bwMode="auto">
              <a:xfrm>
                <a:off x="1296" y="2027"/>
                <a:ext cx="0" cy="26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98" name="Line 6030"/>
              <p:cNvSpPr>
                <a:spLocks noChangeShapeType="1"/>
              </p:cNvSpPr>
              <p:nvPr/>
            </p:nvSpPr>
            <p:spPr bwMode="auto">
              <a:xfrm flipH="1">
                <a:off x="1286" y="1757"/>
                <a:ext cx="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199" name="Line 6031"/>
              <p:cNvSpPr>
                <a:spLocks noChangeShapeType="1"/>
              </p:cNvSpPr>
              <p:nvPr/>
            </p:nvSpPr>
            <p:spPr bwMode="auto">
              <a:xfrm>
                <a:off x="1289" y="1488"/>
                <a:ext cx="0" cy="77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00" name="Line 6032"/>
              <p:cNvSpPr>
                <a:spLocks noChangeShapeType="1"/>
              </p:cNvSpPr>
              <p:nvPr/>
            </p:nvSpPr>
            <p:spPr bwMode="auto">
              <a:xfrm flipH="1">
                <a:off x="1286" y="2563"/>
                <a:ext cx="316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201" name="Rectangle 6033"/>
              <p:cNvSpPr>
                <a:spLocks noChangeArrowheads="1"/>
              </p:cNvSpPr>
              <p:nvPr/>
            </p:nvSpPr>
            <p:spPr bwMode="auto">
              <a:xfrm>
                <a:off x="3770" y="2548"/>
                <a:ext cx="120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175 &lt;= green-red high common area &lt; 200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5" name="Group 6235"/>
            <p:cNvGrpSpPr>
              <a:grpSpLocks/>
            </p:cNvGrpSpPr>
            <p:nvPr/>
          </p:nvGrpSpPr>
          <p:grpSpPr bwMode="auto">
            <a:xfrm>
              <a:off x="1159" y="206"/>
              <a:ext cx="3624" cy="2649"/>
              <a:chOff x="1159" y="206"/>
              <a:chExt cx="3624" cy="2649"/>
            </a:xfrm>
          </p:grpSpPr>
          <p:sp>
            <p:nvSpPr>
              <p:cNvPr id="802" name="Line 6035"/>
              <p:cNvSpPr>
                <a:spLocks noChangeShapeType="1"/>
              </p:cNvSpPr>
              <p:nvPr/>
            </p:nvSpPr>
            <p:spPr bwMode="auto">
              <a:xfrm flipH="1">
                <a:off x="1268" y="1787"/>
                <a:ext cx="18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3" name="Line 6036"/>
              <p:cNvSpPr>
                <a:spLocks noChangeShapeType="1"/>
              </p:cNvSpPr>
              <p:nvPr/>
            </p:nvSpPr>
            <p:spPr bwMode="auto">
              <a:xfrm>
                <a:off x="1286" y="1757"/>
                <a:ext cx="0" cy="80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4" name="Line 6037"/>
              <p:cNvSpPr>
                <a:spLocks noChangeShapeType="1"/>
              </p:cNvSpPr>
              <p:nvPr/>
            </p:nvSpPr>
            <p:spPr bwMode="auto">
              <a:xfrm flipH="1">
                <a:off x="1265" y="1400"/>
                <a:ext cx="3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5" name="Line 6038"/>
              <p:cNvSpPr>
                <a:spLocks noChangeShapeType="1"/>
              </p:cNvSpPr>
              <p:nvPr/>
            </p:nvSpPr>
            <p:spPr bwMode="auto">
              <a:xfrm>
                <a:off x="1268" y="594"/>
                <a:ext cx="0" cy="119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6" name="Line 6039"/>
              <p:cNvSpPr>
                <a:spLocks noChangeShapeType="1"/>
              </p:cNvSpPr>
              <p:nvPr/>
            </p:nvSpPr>
            <p:spPr bwMode="auto">
              <a:xfrm flipH="1">
                <a:off x="1277" y="2624"/>
                <a:ext cx="32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7" name="Rectangle 6040"/>
              <p:cNvSpPr>
                <a:spLocks noChangeArrowheads="1"/>
              </p:cNvSpPr>
              <p:nvPr/>
            </p:nvSpPr>
            <p:spPr bwMode="auto">
              <a:xfrm>
                <a:off x="3770" y="2609"/>
                <a:ext cx="10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green-red high common area &gt;= 500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8" name="Line 6041"/>
              <p:cNvSpPr>
                <a:spLocks noChangeShapeType="1"/>
              </p:cNvSpPr>
              <p:nvPr/>
            </p:nvSpPr>
            <p:spPr bwMode="auto">
              <a:xfrm flipH="1">
                <a:off x="1277" y="2681"/>
                <a:ext cx="32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9" name="Rectangle 6042"/>
              <p:cNvSpPr>
                <a:spLocks noChangeArrowheads="1"/>
              </p:cNvSpPr>
              <p:nvPr/>
            </p:nvSpPr>
            <p:spPr bwMode="auto">
              <a:xfrm>
                <a:off x="3770" y="2666"/>
                <a:ext cx="81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astrocytes per neuron - mean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0" name="Line 6043"/>
              <p:cNvSpPr>
                <a:spLocks noChangeShapeType="1"/>
              </p:cNvSpPr>
              <p:nvPr/>
            </p:nvSpPr>
            <p:spPr bwMode="auto">
              <a:xfrm flipH="1">
                <a:off x="1265" y="2654"/>
                <a:ext cx="12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1" name="Line 6044"/>
              <p:cNvSpPr>
                <a:spLocks noChangeShapeType="1"/>
              </p:cNvSpPr>
              <p:nvPr/>
            </p:nvSpPr>
            <p:spPr bwMode="auto">
              <a:xfrm>
                <a:off x="1277" y="2624"/>
                <a:ext cx="0" cy="57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2" name="Line 6045"/>
              <p:cNvSpPr>
                <a:spLocks noChangeShapeType="1"/>
              </p:cNvSpPr>
              <p:nvPr/>
            </p:nvSpPr>
            <p:spPr bwMode="auto">
              <a:xfrm flipH="1">
                <a:off x="1256" y="1457"/>
                <a:ext cx="9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3" name="Line 6046"/>
              <p:cNvSpPr>
                <a:spLocks noChangeShapeType="1"/>
              </p:cNvSpPr>
              <p:nvPr/>
            </p:nvSpPr>
            <p:spPr bwMode="auto">
              <a:xfrm>
                <a:off x="1265" y="1400"/>
                <a:ext cx="0" cy="1254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4" name="Line 6047"/>
              <p:cNvSpPr>
                <a:spLocks noChangeShapeType="1"/>
              </p:cNvSpPr>
              <p:nvPr/>
            </p:nvSpPr>
            <p:spPr bwMode="auto">
              <a:xfrm flipH="1">
                <a:off x="1347" y="2742"/>
                <a:ext cx="2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5" name="Rectangle 6048"/>
              <p:cNvSpPr>
                <a:spLocks noChangeArrowheads="1"/>
              </p:cNvSpPr>
              <p:nvPr/>
            </p:nvSpPr>
            <p:spPr bwMode="auto">
              <a:xfrm>
                <a:off x="3770" y="2727"/>
                <a:ext cx="440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astrocyte count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6" name="Line 6049"/>
              <p:cNvSpPr>
                <a:spLocks noChangeShapeType="1"/>
              </p:cNvSpPr>
              <p:nvPr/>
            </p:nvSpPr>
            <p:spPr bwMode="auto">
              <a:xfrm flipH="1">
                <a:off x="1347" y="2802"/>
                <a:ext cx="2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7" name="Rectangle 6050"/>
              <p:cNvSpPr>
                <a:spLocks noChangeArrowheads="1"/>
              </p:cNvSpPr>
              <p:nvPr/>
            </p:nvSpPr>
            <p:spPr bwMode="auto">
              <a:xfrm>
                <a:off x="3770" y="2787"/>
                <a:ext cx="41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total cell count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8" name="Line 6051"/>
              <p:cNvSpPr>
                <a:spLocks noChangeShapeType="1"/>
              </p:cNvSpPr>
              <p:nvPr/>
            </p:nvSpPr>
            <p:spPr bwMode="auto">
              <a:xfrm flipH="1">
                <a:off x="1256" y="2772"/>
                <a:ext cx="91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9" name="Line 6052"/>
              <p:cNvSpPr>
                <a:spLocks noChangeShapeType="1"/>
              </p:cNvSpPr>
              <p:nvPr/>
            </p:nvSpPr>
            <p:spPr bwMode="auto">
              <a:xfrm>
                <a:off x="1347" y="2742"/>
                <a:ext cx="0" cy="6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0" name="Line 6053"/>
              <p:cNvSpPr>
                <a:spLocks noChangeShapeType="1"/>
              </p:cNvSpPr>
              <p:nvPr/>
            </p:nvSpPr>
            <p:spPr bwMode="auto">
              <a:xfrm flipH="1">
                <a:off x="1159" y="1518"/>
                <a:ext cx="97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1" name="Line 6054"/>
              <p:cNvSpPr>
                <a:spLocks noChangeShapeType="1"/>
              </p:cNvSpPr>
              <p:nvPr/>
            </p:nvSpPr>
            <p:spPr bwMode="auto">
              <a:xfrm>
                <a:off x="1256" y="1457"/>
                <a:ext cx="0" cy="13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2" name="Rectangle 6055"/>
              <p:cNvSpPr>
                <a:spLocks noChangeArrowheads="1"/>
              </p:cNvSpPr>
              <p:nvPr/>
            </p:nvSpPr>
            <p:spPr bwMode="auto">
              <a:xfrm>
                <a:off x="1238" y="150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3" name="Rectangle 6056"/>
              <p:cNvSpPr>
                <a:spLocks noChangeArrowheads="1"/>
              </p:cNvSpPr>
              <p:nvPr/>
            </p:nvSpPr>
            <p:spPr bwMode="auto">
              <a:xfrm>
                <a:off x="1241" y="150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4" name="Rectangle 6057"/>
              <p:cNvSpPr>
                <a:spLocks noChangeArrowheads="1"/>
              </p:cNvSpPr>
              <p:nvPr/>
            </p:nvSpPr>
            <p:spPr bwMode="auto">
              <a:xfrm>
                <a:off x="1235" y="150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5" name="Rectangle 6058"/>
              <p:cNvSpPr>
                <a:spLocks noChangeArrowheads="1"/>
              </p:cNvSpPr>
              <p:nvPr/>
            </p:nvSpPr>
            <p:spPr bwMode="auto">
              <a:xfrm>
                <a:off x="1241" y="150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6" name="Rectangle 6059"/>
              <p:cNvSpPr>
                <a:spLocks noChangeArrowheads="1"/>
              </p:cNvSpPr>
              <p:nvPr/>
            </p:nvSpPr>
            <p:spPr bwMode="auto">
              <a:xfrm>
                <a:off x="1232" y="150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7" name="Rectangle 6060"/>
              <p:cNvSpPr>
                <a:spLocks noChangeArrowheads="1"/>
              </p:cNvSpPr>
              <p:nvPr/>
            </p:nvSpPr>
            <p:spPr bwMode="auto">
              <a:xfrm>
                <a:off x="1241" y="150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8" name="Rectangle 6061"/>
              <p:cNvSpPr>
                <a:spLocks noChangeArrowheads="1"/>
              </p:cNvSpPr>
              <p:nvPr/>
            </p:nvSpPr>
            <p:spPr bwMode="auto">
              <a:xfrm>
                <a:off x="1229" y="150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9" name="Rectangle 6062"/>
              <p:cNvSpPr>
                <a:spLocks noChangeArrowheads="1"/>
              </p:cNvSpPr>
              <p:nvPr/>
            </p:nvSpPr>
            <p:spPr bwMode="auto">
              <a:xfrm>
                <a:off x="1241" y="150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0" name="Rectangle 6063"/>
              <p:cNvSpPr>
                <a:spLocks noChangeArrowheads="1"/>
              </p:cNvSpPr>
              <p:nvPr/>
            </p:nvSpPr>
            <p:spPr bwMode="auto">
              <a:xfrm>
                <a:off x="1229" y="149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1" name="Rectangle 6064"/>
              <p:cNvSpPr>
                <a:spLocks noChangeArrowheads="1"/>
              </p:cNvSpPr>
              <p:nvPr/>
            </p:nvSpPr>
            <p:spPr bwMode="auto">
              <a:xfrm>
                <a:off x="1232" y="149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2" name="Rectangle 6065"/>
              <p:cNvSpPr>
                <a:spLocks noChangeArrowheads="1"/>
              </p:cNvSpPr>
              <p:nvPr/>
            </p:nvSpPr>
            <p:spPr bwMode="auto">
              <a:xfrm>
                <a:off x="1235" y="149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3" name="Rectangle 6066"/>
              <p:cNvSpPr>
                <a:spLocks noChangeArrowheads="1"/>
              </p:cNvSpPr>
              <p:nvPr/>
            </p:nvSpPr>
            <p:spPr bwMode="auto">
              <a:xfrm>
                <a:off x="1238" y="149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4" name="Rectangle 6067"/>
              <p:cNvSpPr>
                <a:spLocks noChangeArrowheads="1"/>
              </p:cNvSpPr>
              <p:nvPr/>
            </p:nvSpPr>
            <p:spPr bwMode="auto">
              <a:xfrm>
                <a:off x="1241" y="149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5" name="Rectangle 6068"/>
              <p:cNvSpPr>
                <a:spLocks noChangeArrowheads="1"/>
              </p:cNvSpPr>
              <p:nvPr/>
            </p:nvSpPr>
            <p:spPr bwMode="auto">
              <a:xfrm>
                <a:off x="1244" y="149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6" name="Rectangle 6069"/>
              <p:cNvSpPr>
                <a:spLocks noChangeArrowheads="1"/>
              </p:cNvSpPr>
              <p:nvPr/>
            </p:nvSpPr>
            <p:spPr bwMode="auto">
              <a:xfrm>
                <a:off x="1247" y="149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7" name="Rectangle 6070"/>
              <p:cNvSpPr>
                <a:spLocks noChangeArrowheads="1"/>
              </p:cNvSpPr>
              <p:nvPr/>
            </p:nvSpPr>
            <p:spPr bwMode="auto">
              <a:xfrm>
                <a:off x="1241" y="149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8" name="Rectangle 6071"/>
              <p:cNvSpPr>
                <a:spLocks noChangeArrowheads="1"/>
              </p:cNvSpPr>
              <p:nvPr/>
            </p:nvSpPr>
            <p:spPr bwMode="auto">
              <a:xfrm>
                <a:off x="1247" y="148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9" name="Rectangle 6072"/>
              <p:cNvSpPr>
                <a:spLocks noChangeArrowheads="1"/>
              </p:cNvSpPr>
              <p:nvPr/>
            </p:nvSpPr>
            <p:spPr bwMode="auto">
              <a:xfrm>
                <a:off x="1247" y="14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0" name="Rectangle 6073"/>
              <p:cNvSpPr>
                <a:spLocks noChangeArrowheads="1"/>
              </p:cNvSpPr>
              <p:nvPr/>
            </p:nvSpPr>
            <p:spPr bwMode="auto">
              <a:xfrm>
                <a:off x="1247" y="14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1" name="Rectangle 6074"/>
              <p:cNvSpPr>
                <a:spLocks noChangeArrowheads="1"/>
              </p:cNvSpPr>
              <p:nvPr/>
            </p:nvSpPr>
            <p:spPr bwMode="auto">
              <a:xfrm>
                <a:off x="1608" y="206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2" name="Rectangle 6075"/>
              <p:cNvSpPr>
                <a:spLocks noChangeArrowheads="1"/>
              </p:cNvSpPr>
              <p:nvPr/>
            </p:nvSpPr>
            <p:spPr bwMode="auto">
              <a:xfrm>
                <a:off x="1711" y="206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3" name="Rectangle 6076"/>
              <p:cNvSpPr>
                <a:spLocks noChangeArrowheads="1"/>
              </p:cNvSpPr>
              <p:nvPr/>
            </p:nvSpPr>
            <p:spPr bwMode="auto">
              <a:xfrm>
                <a:off x="1814" y="206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4" name="Rectangle 6077"/>
              <p:cNvSpPr>
                <a:spLocks noChangeArrowheads="1"/>
              </p:cNvSpPr>
              <p:nvPr/>
            </p:nvSpPr>
            <p:spPr bwMode="auto">
              <a:xfrm>
                <a:off x="1917" y="206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5" name="Rectangle 6078"/>
              <p:cNvSpPr>
                <a:spLocks noChangeArrowheads="1"/>
              </p:cNvSpPr>
              <p:nvPr/>
            </p:nvSpPr>
            <p:spPr bwMode="auto">
              <a:xfrm>
                <a:off x="2020" y="206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6" name="Rectangle 6079"/>
              <p:cNvSpPr>
                <a:spLocks noChangeArrowheads="1"/>
              </p:cNvSpPr>
              <p:nvPr/>
            </p:nvSpPr>
            <p:spPr bwMode="auto">
              <a:xfrm>
                <a:off x="2123" y="206"/>
                <a:ext cx="100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7" name="Rectangle 6080"/>
              <p:cNvSpPr>
                <a:spLocks noChangeArrowheads="1"/>
              </p:cNvSpPr>
              <p:nvPr/>
            </p:nvSpPr>
            <p:spPr bwMode="auto">
              <a:xfrm>
                <a:off x="2223" y="206"/>
                <a:ext cx="104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8" name="Rectangle 6081"/>
              <p:cNvSpPr>
                <a:spLocks noChangeArrowheads="1"/>
              </p:cNvSpPr>
              <p:nvPr/>
            </p:nvSpPr>
            <p:spPr bwMode="auto">
              <a:xfrm>
                <a:off x="2327" y="206"/>
                <a:ext cx="103" cy="61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9" name="Rectangle 6082"/>
              <p:cNvSpPr>
                <a:spLocks noChangeArrowheads="1"/>
              </p:cNvSpPr>
              <p:nvPr/>
            </p:nvSpPr>
            <p:spPr bwMode="auto">
              <a:xfrm>
                <a:off x="2430" y="206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0" name="Rectangle 6083"/>
              <p:cNvSpPr>
                <a:spLocks noChangeArrowheads="1"/>
              </p:cNvSpPr>
              <p:nvPr/>
            </p:nvSpPr>
            <p:spPr bwMode="auto">
              <a:xfrm>
                <a:off x="2533" y="206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1" name="Rectangle 6084"/>
              <p:cNvSpPr>
                <a:spLocks noChangeArrowheads="1"/>
              </p:cNvSpPr>
              <p:nvPr/>
            </p:nvSpPr>
            <p:spPr bwMode="auto">
              <a:xfrm>
                <a:off x="2636" y="206"/>
                <a:ext cx="100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2" name="Rectangle 6085"/>
              <p:cNvSpPr>
                <a:spLocks noChangeArrowheads="1"/>
              </p:cNvSpPr>
              <p:nvPr/>
            </p:nvSpPr>
            <p:spPr bwMode="auto">
              <a:xfrm>
                <a:off x="2736" y="206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3" name="Rectangle 6086"/>
              <p:cNvSpPr>
                <a:spLocks noChangeArrowheads="1"/>
              </p:cNvSpPr>
              <p:nvPr/>
            </p:nvSpPr>
            <p:spPr bwMode="auto">
              <a:xfrm>
                <a:off x="2839" y="206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4" name="Rectangle 6087"/>
              <p:cNvSpPr>
                <a:spLocks noChangeArrowheads="1"/>
              </p:cNvSpPr>
              <p:nvPr/>
            </p:nvSpPr>
            <p:spPr bwMode="auto">
              <a:xfrm>
                <a:off x="2942" y="206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5" name="Rectangle 6088"/>
              <p:cNvSpPr>
                <a:spLocks noChangeArrowheads="1"/>
              </p:cNvSpPr>
              <p:nvPr/>
            </p:nvSpPr>
            <p:spPr bwMode="auto">
              <a:xfrm>
                <a:off x="3045" y="206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6" name="Rectangle 6089"/>
              <p:cNvSpPr>
                <a:spLocks noChangeArrowheads="1"/>
              </p:cNvSpPr>
              <p:nvPr/>
            </p:nvSpPr>
            <p:spPr bwMode="auto">
              <a:xfrm>
                <a:off x="3148" y="206"/>
                <a:ext cx="101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7" name="Rectangle 6090"/>
              <p:cNvSpPr>
                <a:spLocks noChangeArrowheads="1"/>
              </p:cNvSpPr>
              <p:nvPr/>
            </p:nvSpPr>
            <p:spPr bwMode="auto">
              <a:xfrm>
                <a:off x="3249" y="206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8" name="Rectangle 6091"/>
              <p:cNvSpPr>
                <a:spLocks noChangeArrowheads="1"/>
              </p:cNvSpPr>
              <p:nvPr/>
            </p:nvSpPr>
            <p:spPr bwMode="auto">
              <a:xfrm>
                <a:off x="3352" y="206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9" name="Rectangle 6092"/>
              <p:cNvSpPr>
                <a:spLocks noChangeArrowheads="1"/>
              </p:cNvSpPr>
              <p:nvPr/>
            </p:nvSpPr>
            <p:spPr bwMode="auto">
              <a:xfrm>
                <a:off x="3455" y="206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0" name="Rectangle 6093"/>
              <p:cNvSpPr>
                <a:spLocks noChangeArrowheads="1"/>
              </p:cNvSpPr>
              <p:nvPr/>
            </p:nvSpPr>
            <p:spPr bwMode="auto">
              <a:xfrm>
                <a:off x="3558" y="206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1" name="Rectangle 6094"/>
              <p:cNvSpPr>
                <a:spLocks noChangeArrowheads="1"/>
              </p:cNvSpPr>
              <p:nvPr/>
            </p:nvSpPr>
            <p:spPr bwMode="auto">
              <a:xfrm>
                <a:off x="3661" y="206"/>
                <a:ext cx="100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2" name="Rectangle 6095"/>
              <p:cNvSpPr>
                <a:spLocks noChangeArrowheads="1"/>
              </p:cNvSpPr>
              <p:nvPr/>
            </p:nvSpPr>
            <p:spPr bwMode="auto">
              <a:xfrm>
                <a:off x="1608" y="267"/>
                <a:ext cx="103" cy="60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3" name="Rectangle 6096"/>
              <p:cNvSpPr>
                <a:spLocks noChangeArrowheads="1"/>
              </p:cNvSpPr>
              <p:nvPr/>
            </p:nvSpPr>
            <p:spPr bwMode="auto">
              <a:xfrm>
                <a:off x="1711" y="267"/>
                <a:ext cx="103" cy="60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4" name="Rectangle 6097"/>
              <p:cNvSpPr>
                <a:spLocks noChangeArrowheads="1"/>
              </p:cNvSpPr>
              <p:nvPr/>
            </p:nvSpPr>
            <p:spPr bwMode="auto">
              <a:xfrm>
                <a:off x="1814" y="267"/>
                <a:ext cx="103" cy="60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5" name="Rectangle 6098"/>
              <p:cNvSpPr>
                <a:spLocks noChangeArrowheads="1"/>
              </p:cNvSpPr>
              <p:nvPr/>
            </p:nvSpPr>
            <p:spPr bwMode="auto">
              <a:xfrm>
                <a:off x="1917" y="267"/>
                <a:ext cx="103" cy="60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6" name="Rectangle 6099"/>
              <p:cNvSpPr>
                <a:spLocks noChangeArrowheads="1"/>
              </p:cNvSpPr>
              <p:nvPr/>
            </p:nvSpPr>
            <p:spPr bwMode="auto">
              <a:xfrm>
                <a:off x="2020" y="267"/>
                <a:ext cx="103" cy="60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7" name="Rectangle 6100"/>
              <p:cNvSpPr>
                <a:spLocks noChangeArrowheads="1"/>
              </p:cNvSpPr>
              <p:nvPr/>
            </p:nvSpPr>
            <p:spPr bwMode="auto">
              <a:xfrm>
                <a:off x="2123" y="267"/>
                <a:ext cx="100" cy="60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8" name="Rectangle 6101"/>
              <p:cNvSpPr>
                <a:spLocks noChangeArrowheads="1"/>
              </p:cNvSpPr>
              <p:nvPr/>
            </p:nvSpPr>
            <p:spPr bwMode="auto">
              <a:xfrm>
                <a:off x="2223" y="267"/>
                <a:ext cx="104" cy="60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9" name="Rectangle 6102"/>
              <p:cNvSpPr>
                <a:spLocks noChangeArrowheads="1"/>
              </p:cNvSpPr>
              <p:nvPr/>
            </p:nvSpPr>
            <p:spPr bwMode="auto">
              <a:xfrm>
                <a:off x="2327" y="267"/>
                <a:ext cx="103" cy="60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70" name="Rectangle 6103"/>
              <p:cNvSpPr>
                <a:spLocks noChangeArrowheads="1"/>
              </p:cNvSpPr>
              <p:nvPr/>
            </p:nvSpPr>
            <p:spPr bwMode="auto">
              <a:xfrm>
                <a:off x="2430" y="267"/>
                <a:ext cx="103" cy="60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71" name="Rectangle 6104"/>
              <p:cNvSpPr>
                <a:spLocks noChangeArrowheads="1"/>
              </p:cNvSpPr>
              <p:nvPr/>
            </p:nvSpPr>
            <p:spPr bwMode="auto">
              <a:xfrm>
                <a:off x="2533" y="267"/>
                <a:ext cx="103" cy="60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72" name="Rectangle 6105"/>
              <p:cNvSpPr>
                <a:spLocks noChangeArrowheads="1"/>
              </p:cNvSpPr>
              <p:nvPr/>
            </p:nvSpPr>
            <p:spPr bwMode="auto">
              <a:xfrm>
                <a:off x="2636" y="267"/>
                <a:ext cx="100" cy="60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73" name="Rectangle 6106"/>
              <p:cNvSpPr>
                <a:spLocks noChangeArrowheads="1"/>
              </p:cNvSpPr>
              <p:nvPr/>
            </p:nvSpPr>
            <p:spPr bwMode="auto">
              <a:xfrm>
                <a:off x="2736" y="267"/>
                <a:ext cx="103" cy="60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74" name="Rectangle 6107"/>
              <p:cNvSpPr>
                <a:spLocks noChangeArrowheads="1"/>
              </p:cNvSpPr>
              <p:nvPr/>
            </p:nvSpPr>
            <p:spPr bwMode="auto">
              <a:xfrm>
                <a:off x="2839" y="267"/>
                <a:ext cx="103" cy="60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75" name="Rectangle 6108"/>
              <p:cNvSpPr>
                <a:spLocks noChangeArrowheads="1"/>
              </p:cNvSpPr>
              <p:nvPr/>
            </p:nvSpPr>
            <p:spPr bwMode="auto">
              <a:xfrm>
                <a:off x="2942" y="267"/>
                <a:ext cx="103" cy="60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76" name="Rectangle 6109"/>
              <p:cNvSpPr>
                <a:spLocks noChangeArrowheads="1"/>
              </p:cNvSpPr>
              <p:nvPr/>
            </p:nvSpPr>
            <p:spPr bwMode="auto">
              <a:xfrm>
                <a:off x="3045" y="267"/>
                <a:ext cx="103" cy="60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77" name="Rectangle 6110"/>
              <p:cNvSpPr>
                <a:spLocks noChangeArrowheads="1"/>
              </p:cNvSpPr>
              <p:nvPr/>
            </p:nvSpPr>
            <p:spPr bwMode="auto">
              <a:xfrm>
                <a:off x="3148" y="267"/>
                <a:ext cx="101" cy="60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78" name="Rectangle 6111"/>
              <p:cNvSpPr>
                <a:spLocks noChangeArrowheads="1"/>
              </p:cNvSpPr>
              <p:nvPr/>
            </p:nvSpPr>
            <p:spPr bwMode="auto">
              <a:xfrm>
                <a:off x="3249" y="267"/>
                <a:ext cx="103" cy="60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79" name="Rectangle 6112"/>
              <p:cNvSpPr>
                <a:spLocks noChangeArrowheads="1"/>
              </p:cNvSpPr>
              <p:nvPr/>
            </p:nvSpPr>
            <p:spPr bwMode="auto">
              <a:xfrm>
                <a:off x="3352" y="267"/>
                <a:ext cx="103" cy="60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80" name="Rectangle 6113"/>
              <p:cNvSpPr>
                <a:spLocks noChangeArrowheads="1"/>
              </p:cNvSpPr>
              <p:nvPr/>
            </p:nvSpPr>
            <p:spPr bwMode="auto">
              <a:xfrm>
                <a:off x="3455" y="267"/>
                <a:ext cx="103" cy="60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81" name="Rectangle 6114"/>
              <p:cNvSpPr>
                <a:spLocks noChangeArrowheads="1"/>
              </p:cNvSpPr>
              <p:nvPr/>
            </p:nvSpPr>
            <p:spPr bwMode="auto">
              <a:xfrm>
                <a:off x="3558" y="267"/>
                <a:ext cx="103" cy="60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82" name="Rectangle 6115"/>
              <p:cNvSpPr>
                <a:spLocks noChangeArrowheads="1"/>
              </p:cNvSpPr>
              <p:nvPr/>
            </p:nvSpPr>
            <p:spPr bwMode="auto">
              <a:xfrm>
                <a:off x="3661" y="267"/>
                <a:ext cx="100" cy="60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83" name="Rectangle 6116"/>
              <p:cNvSpPr>
                <a:spLocks noChangeArrowheads="1"/>
              </p:cNvSpPr>
              <p:nvPr/>
            </p:nvSpPr>
            <p:spPr bwMode="auto">
              <a:xfrm>
                <a:off x="1608" y="327"/>
                <a:ext cx="103" cy="61"/>
              </a:xfrm>
              <a:prstGeom prst="rect">
                <a:avLst/>
              </a:prstGeom>
              <a:solidFill>
                <a:srgbClr val="00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84" name="Rectangle 6117"/>
              <p:cNvSpPr>
                <a:spLocks noChangeArrowheads="1"/>
              </p:cNvSpPr>
              <p:nvPr/>
            </p:nvSpPr>
            <p:spPr bwMode="auto">
              <a:xfrm>
                <a:off x="1711" y="327"/>
                <a:ext cx="103" cy="61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85" name="Rectangle 6118"/>
              <p:cNvSpPr>
                <a:spLocks noChangeArrowheads="1"/>
              </p:cNvSpPr>
              <p:nvPr/>
            </p:nvSpPr>
            <p:spPr bwMode="auto">
              <a:xfrm>
                <a:off x="1814" y="327"/>
                <a:ext cx="103" cy="61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86" name="Rectangle 6119"/>
              <p:cNvSpPr>
                <a:spLocks noChangeArrowheads="1"/>
              </p:cNvSpPr>
              <p:nvPr/>
            </p:nvSpPr>
            <p:spPr bwMode="auto">
              <a:xfrm>
                <a:off x="1917" y="327"/>
                <a:ext cx="103" cy="61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87" name="Rectangle 6120"/>
              <p:cNvSpPr>
                <a:spLocks noChangeArrowheads="1"/>
              </p:cNvSpPr>
              <p:nvPr/>
            </p:nvSpPr>
            <p:spPr bwMode="auto">
              <a:xfrm>
                <a:off x="2020" y="327"/>
                <a:ext cx="103" cy="61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88" name="Rectangle 6121"/>
              <p:cNvSpPr>
                <a:spLocks noChangeArrowheads="1"/>
              </p:cNvSpPr>
              <p:nvPr/>
            </p:nvSpPr>
            <p:spPr bwMode="auto">
              <a:xfrm>
                <a:off x="2123" y="327"/>
                <a:ext cx="100" cy="61"/>
              </a:xfrm>
              <a:prstGeom prst="rect">
                <a:avLst/>
              </a:prstGeom>
              <a:solidFill>
                <a:srgbClr val="00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89" name="Rectangle 6122"/>
              <p:cNvSpPr>
                <a:spLocks noChangeArrowheads="1"/>
              </p:cNvSpPr>
              <p:nvPr/>
            </p:nvSpPr>
            <p:spPr bwMode="auto">
              <a:xfrm>
                <a:off x="2223" y="327"/>
                <a:ext cx="104" cy="61"/>
              </a:xfrm>
              <a:prstGeom prst="rect">
                <a:avLst/>
              </a:prstGeom>
              <a:solidFill>
                <a:srgbClr val="00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90" name="Rectangle 6123"/>
              <p:cNvSpPr>
                <a:spLocks noChangeArrowheads="1"/>
              </p:cNvSpPr>
              <p:nvPr/>
            </p:nvSpPr>
            <p:spPr bwMode="auto">
              <a:xfrm>
                <a:off x="2327" y="327"/>
                <a:ext cx="103" cy="61"/>
              </a:xfrm>
              <a:prstGeom prst="rect">
                <a:avLst/>
              </a:prstGeom>
              <a:solidFill>
                <a:srgbClr val="007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91" name="Rectangle 6124"/>
              <p:cNvSpPr>
                <a:spLocks noChangeArrowheads="1"/>
              </p:cNvSpPr>
              <p:nvPr/>
            </p:nvSpPr>
            <p:spPr bwMode="auto">
              <a:xfrm>
                <a:off x="2430" y="327"/>
                <a:ext cx="103" cy="61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92" name="Rectangle 6125"/>
              <p:cNvSpPr>
                <a:spLocks noChangeArrowheads="1"/>
              </p:cNvSpPr>
              <p:nvPr/>
            </p:nvSpPr>
            <p:spPr bwMode="auto">
              <a:xfrm>
                <a:off x="2533" y="327"/>
                <a:ext cx="103" cy="61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93" name="Rectangle 6126"/>
              <p:cNvSpPr>
                <a:spLocks noChangeArrowheads="1"/>
              </p:cNvSpPr>
              <p:nvPr/>
            </p:nvSpPr>
            <p:spPr bwMode="auto">
              <a:xfrm>
                <a:off x="2636" y="327"/>
                <a:ext cx="100" cy="61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94" name="Rectangle 6127"/>
              <p:cNvSpPr>
                <a:spLocks noChangeArrowheads="1"/>
              </p:cNvSpPr>
              <p:nvPr/>
            </p:nvSpPr>
            <p:spPr bwMode="auto">
              <a:xfrm>
                <a:off x="2736" y="327"/>
                <a:ext cx="103" cy="61"/>
              </a:xfrm>
              <a:prstGeom prst="rect">
                <a:avLst/>
              </a:prstGeom>
              <a:solidFill>
                <a:srgbClr val="00C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95" name="Rectangle 6128"/>
              <p:cNvSpPr>
                <a:spLocks noChangeArrowheads="1"/>
              </p:cNvSpPr>
              <p:nvPr/>
            </p:nvSpPr>
            <p:spPr bwMode="auto">
              <a:xfrm>
                <a:off x="2839" y="327"/>
                <a:ext cx="103" cy="61"/>
              </a:xfrm>
              <a:prstGeom prst="rect">
                <a:avLst/>
              </a:prstGeom>
              <a:solidFill>
                <a:srgbClr val="00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96" name="Rectangle 6129"/>
              <p:cNvSpPr>
                <a:spLocks noChangeArrowheads="1"/>
              </p:cNvSpPr>
              <p:nvPr/>
            </p:nvSpPr>
            <p:spPr bwMode="auto">
              <a:xfrm>
                <a:off x="2942" y="327"/>
                <a:ext cx="103" cy="61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97" name="Rectangle 6130"/>
              <p:cNvSpPr>
                <a:spLocks noChangeArrowheads="1"/>
              </p:cNvSpPr>
              <p:nvPr/>
            </p:nvSpPr>
            <p:spPr bwMode="auto">
              <a:xfrm>
                <a:off x="3045" y="327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98" name="Rectangle 6131"/>
              <p:cNvSpPr>
                <a:spLocks noChangeArrowheads="1"/>
              </p:cNvSpPr>
              <p:nvPr/>
            </p:nvSpPr>
            <p:spPr bwMode="auto">
              <a:xfrm>
                <a:off x="3148" y="327"/>
                <a:ext cx="101" cy="61"/>
              </a:xfrm>
              <a:prstGeom prst="rect">
                <a:avLst/>
              </a:prstGeom>
              <a:solidFill>
                <a:srgbClr val="00C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99" name="Rectangle 6132"/>
              <p:cNvSpPr>
                <a:spLocks noChangeArrowheads="1"/>
              </p:cNvSpPr>
              <p:nvPr/>
            </p:nvSpPr>
            <p:spPr bwMode="auto">
              <a:xfrm>
                <a:off x="3249" y="327"/>
                <a:ext cx="103" cy="61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00" name="Rectangle 6133"/>
              <p:cNvSpPr>
                <a:spLocks noChangeArrowheads="1"/>
              </p:cNvSpPr>
              <p:nvPr/>
            </p:nvSpPr>
            <p:spPr bwMode="auto">
              <a:xfrm>
                <a:off x="3352" y="327"/>
                <a:ext cx="103" cy="61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01" name="Rectangle 6134"/>
              <p:cNvSpPr>
                <a:spLocks noChangeArrowheads="1"/>
              </p:cNvSpPr>
              <p:nvPr/>
            </p:nvSpPr>
            <p:spPr bwMode="auto">
              <a:xfrm>
                <a:off x="3455" y="327"/>
                <a:ext cx="103" cy="61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02" name="Rectangle 6135"/>
              <p:cNvSpPr>
                <a:spLocks noChangeArrowheads="1"/>
              </p:cNvSpPr>
              <p:nvPr/>
            </p:nvSpPr>
            <p:spPr bwMode="auto">
              <a:xfrm>
                <a:off x="3558" y="327"/>
                <a:ext cx="103" cy="61"/>
              </a:xfrm>
              <a:prstGeom prst="rect">
                <a:avLst/>
              </a:prstGeom>
              <a:solidFill>
                <a:srgbClr val="004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03" name="Rectangle 6136"/>
              <p:cNvSpPr>
                <a:spLocks noChangeArrowheads="1"/>
              </p:cNvSpPr>
              <p:nvPr/>
            </p:nvSpPr>
            <p:spPr bwMode="auto">
              <a:xfrm>
                <a:off x="3661" y="327"/>
                <a:ext cx="100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04" name="Rectangle 6137"/>
              <p:cNvSpPr>
                <a:spLocks noChangeArrowheads="1"/>
              </p:cNvSpPr>
              <p:nvPr/>
            </p:nvSpPr>
            <p:spPr bwMode="auto">
              <a:xfrm>
                <a:off x="1608" y="388"/>
                <a:ext cx="103" cy="57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05" name="Rectangle 6138"/>
              <p:cNvSpPr>
                <a:spLocks noChangeArrowheads="1"/>
              </p:cNvSpPr>
              <p:nvPr/>
            </p:nvSpPr>
            <p:spPr bwMode="auto">
              <a:xfrm>
                <a:off x="1711" y="388"/>
                <a:ext cx="103" cy="57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06" name="Rectangle 6139"/>
              <p:cNvSpPr>
                <a:spLocks noChangeArrowheads="1"/>
              </p:cNvSpPr>
              <p:nvPr/>
            </p:nvSpPr>
            <p:spPr bwMode="auto">
              <a:xfrm>
                <a:off x="1814" y="388"/>
                <a:ext cx="103" cy="57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07" name="Rectangle 6140"/>
              <p:cNvSpPr>
                <a:spLocks noChangeArrowheads="1"/>
              </p:cNvSpPr>
              <p:nvPr/>
            </p:nvSpPr>
            <p:spPr bwMode="auto">
              <a:xfrm>
                <a:off x="1917" y="388"/>
                <a:ext cx="103" cy="57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08" name="Rectangle 6141"/>
              <p:cNvSpPr>
                <a:spLocks noChangeArrowheads="1"/>
              </p:cNvSpPr>
              <p:nvPr/>
            </p:nvSpPr>
            <p:spPr bwMode="auto">
              <a:xfrm>
                <a:off x="2020" y="388"/>
                <a:ext cx="103" cy="57"/>
              </a:xfrm>
              <a:prstGeom prst="rect">
                <a:avLst/>
              </a:prstGeom>
              <a:solidFill>
                <a:srgbClr val="9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09" name="Rectangle 6142"/>
              <p:cNvSpPr>
                <a:spLocks noChangeArrowheads="1"/>
              </p:cNvSpPr>
              <p:nvPr/>
            </p:nvSpPr>
            <p:spPr bwMode="auto">
              <a:xfrm>
                <a:off x="2123" y="388"/>
                <a:ext cx="100" cy="57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10" name="Rectangle 6143"/>
              <p:cNvSpPr>
                <a:spLocks noChangeArrowheads="1"/>
              </p:cNvSpPr>
              <p:nvPr/>
            </p:nvSpPr>
            <p:spPr bwMode="auto">
              <a:xfrm>
                <a:off x="2223" y="388"/>
                <a:ext cx="104" cy="57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11" name="Rectangle 6144"/>
              <p:cNvSpPr>
                <a:spLocks noChangeArrowheads="1"/>
              </p:cNvSpPr>
              <p:nvPr/>
            </p:nvSpPr>
            <p:spPr bwMode="auto">
              <a:xfrm>
                <a:off x="2327" y="388"/>
                <a:ext cx="103" cy="57"/>
              </a:xfrm>
              <a:prstGeom prst="rect">
                <a:avLst/>
              </a:prstGeom>
              <a:solidFill>
                <a:srgbClr val="007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12" name="Rectangle 6145"/>
              <p:cNvSpPr>
                <a:spLocks noChangeArrowheads="1"/>
              </p:cNvSpPr>
              <p:nvPr/>
            </p:nvSpPr>
            <p:spPr bwMode="auto">
              <a:xfrm>
                <a:off x="2430" y="388"/>
                <a:ext cx="103" cy="57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13" name="Rectangle 6146"/>
              <p:cNvSpPr>
                <a:spLocks noChangeArrowheads="1"/>
              </p:cNvSpPr>
              <p:nvPr/>
            </p:nvSpPr>
            <p:spPr bwMode="auto">
              <a:xfrm>
                <a:off x="2533" y="388"/>
                <a:ext cx="103" cy="57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14" name="Rectangle 6147"/>
              <p:cNvSpPr>
                <a:spLocks noChangeArrowheads="1"/>
              </p:cNvSpPr>
              <p:nvPr/>
            </p:nvSpPr>
            <p:spPr bwMode="auto">
              <a:xfrm>
                <a:off x="2636" y="388"/>
                <a:ext cx="100" cy="57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15" name="Rectangle 6148"/>
              <p:cNvSpPr>
                <a:spLocks noChangeArrowheads="1"/>
              </p:cNvSpPr>
              <p:nvPr/>
            </p:nvSpPr>
            <p:spPr bwMode="auto">
              <a:xfrm>
                <a:off x="2736" y="388"/>
                <a:ext cx="103" cy="57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16" name="Rectangle 6149"/>
              <p:cNvSpPr>
                <a:spLocks noChangeArrowheads="1"/>
              </p:cNvSpPr>
              <p:nvPr/>
            </p:nvSpPr>
            <p:spPr bwMode="auto">
              <a:xfrm>
                <a:off x="2839" y="388"/>
                <a:ext cx="103" cy="57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17" name="Rectangle 6150"/>
              <p:cNvSpPr>
                <a:spLocks noChangeArrowheads="1"/>
              </p:cNvSpPr>
              <p:nvPr/>
            </p:nvSpPr>
            <p:spPr bwMode="auto">
              <a:xfrm>
                <a:off x="2942" y="388"/>
                <a:ext cx="103" cy="57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18" name="Rectangle 6151"/>
              <p:cNvSpPr>
                <a:spLocks noChangeArrowheads="1"/>
              </p:cNvSpPr>
              <p:nvPr/>
            </p:nvSpPr>
            <p:spPr bwMode="auto">
              <a:xfrm>
                <a:off x="3045" y="388"/>
                <a:ext cx="103" cy="57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19" name="Rectangle 6152"/>
              <p:cNvSpPr>
                <a:spLocks noChangeArrowheads="1"/>
              </p:cNvSpPr>
              <p:nvPr/>
            </p:nvSpPr>
            <p:spPr bwMode="auto">
              <a:xfrm>
                <a:off x="3148" y="388"/>
                <a:ext cx="101" cy="57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20" name="Rectangle 6153"/>
              <p:cNvSpPr>
                <a:spLocks noChangeArrowheads="1"/>
              </p:cNvSpPr>
              <p:nvPr/>
            </p:nvSpPr>
            <p:spPr bwMode="auto">
              <a:xfrm>
                <a:off x="3249" y="388"/>
                <a:ext cx="103" cy="57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21" name="Rectangle 6154"/>
              <p:cNvSpPr>
                <a:spLocks noChangeArrowheads="1"/>
              </p:cNvSpPr>
              <p:nvPr/>
            </p:nvSpPr>
            <p:spPr bwMode="auto">
              <a:xfrm>
                <a:off x="3352" y="388"/>
                <a:ext cx="103" cy="57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22" name="Rectangle 6155"/>
              <p:cNvSpPr>
                <a:spLocks noChangeArrowheads="1"/>
              </p:cNvSpPr>
              <p:nvPr/>
            </p:nvSpPr>
            <p:spPr bwMode="auto">
              <a:xfrm>
                <a:off x="3455" y="388"/>
                <a:ext cx="103" cy="57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23" name="Rectangle 6156"/>
              <p:cNvSpPr>
                <a:spLocks noChangeArrowheads="1"/>
              </p:cNvSpPr>
              <p:nvPr/>
            </p:nvSpPr>
            <p:spPr bwMode="auto">
              <a:xfrm>
                <a:off x="3558" y="388"/>
                <a:ext cx="103" cy="57"/>
              </a:xfrm>
              <a:prstGeom prst="rect">
                <a:avLst/>
              </a:prstGeom>
              <a:solidFill>
                <a:srgbClr val="00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24" name="Rectangle 6157"/>
              <p:cNvSpPr>
                <a:spLocks noChangeArrowheads="1"/>
              </p:cNvSpPr>
              <p:nvPr/>
            </p:nvSpPr>
            <p:spPr bwMode="auto">
              <a:xfrm>
                <a:off x="3661" y="388"/>
                <a:ext cx="100" cy="57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25" name="Rectangle 6158"/>
              <p:cNvSpPr>
                <a:spLocks noChangeArrowheads="1"/>
              </p:cNvSpPr>
              <p:nvPr/>
            </p:nvSpPr>
            <p:spPr bwMode="auto">
              <a:xfrm>
                <a:off x="1608" y="445"/>
                <a:ext cx="103" cy="61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26" name="Rectangle 6159"/>
              <p:cNvSpPr>
                <a:spLocks noChangeArrowheads="1"/>
              </p:cNvSpPr>
              <p:nvPr/>
            </p:nvSpPr>
            <p:spPr bwMode="auto">
              <a:xfrm>
                <a:off x="1711" y="445"/>
                <a:ext cx="103" cy="61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27" name="Rectangle 6160"/>
              <p:cNvSpPr>
                <a:spLocks noChangeArrowheads="1"/>
              </p:cNvSpPr>
              <p:nvPr/>
            </p:nvSpPr>
            <p:spPr bwMode="auto">
              <a:xfrm>
                <a:off x="1814" y="445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28" name="Rectangle 6161"/>
              <p:cNvSpPr>
                <a:spLocks noChangeArrowheads="1"/>
              </p:cNvSpPr>
              <p:nvPr/>
            </p:nvSpPr>
            <p:spPr bwMode="auto">
              <a:xfrm>
                <a:off x="1917" y="445"/>
                <a:ext cx="103" cy="61"/>
              </a:xfrm>
              <a:prstGeom prst="rect">
                <a:avLst/>
              </a:prstGeom>
              <a:solidFill>
                <a:srgbClr val="00E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29" name="Rectangle 6162"/>
              <p:cNvSpPr>
                <a:spLocks noChangeArrowheads="1"/>
              </p:cNvSpPr>
              <p:nvPr/>
            </p:nvSpPr>
            <p:spPr bwMode="auto">
              <a:xfrm>
                <a:off x="2020" y="445"/>
                <a:ext cx="103" cy="61"/>
              </a:xfrm>
              <a:prstGeom prst="rect">
                <a:avLst/>
              </a:prstGeom>
              <a:solidFill>
                <a:srgbClr val="00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30" name="Rectangle 6163"/>
              <p:cNvSpPr>
                <a:spLocks noChangeArrowheads="1"/>
              </p:cNvSpPr>
              <p:nvPr/>
            </p:nvSpPr>
            <p:spPr bwMode="auto">
              <a:xfrm>
                <a:off x="2123" y="445"/>
                <a:ext cx="100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31" name="Rectangle 6164"/>
              <p:cNvSpPr>
                <a:spLocks noChangeArrowheads="1"/>
              </p:cNvSpPr>
              <p:nvPr/>
            </p:nvSpPr>
            <p:spPr bwMode="auto">
              <a:xfrm>
                <a:off x="2223" y="445"/>
                <a:ext cx="104" cy="61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32" name="Rectangle 6165"/>
              <p:cNvSpPr>
                <a:spLocks noChangeArrowheads="1"/>
              </p:cNvSpPr>
              <p:nvPr/>
            </p:nvSpPr>
            <p:spPr bwMode="auto">
              <a:xfrm>
                <a:off x="2327" y="445"/>
                <a:ext cx="103" cy="61"/>
              </a:xfrm>
              <a:prstGeom prst="rect">
                <a:avLst/>
              </a:prstGeom>
              <a:solidFill>
                <a:srgbClr val="00C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33" name="Rectangle 6166"/>
              <p:cNvSpPr>
                <a:spLocks noChangeArrowheads="1"/>
              </p:cNvSpPr>
              <p:nvPr/>
            </p:nvSpPr>
            <p:spPr bwMode="auto">
              <a:xfrm>
                <a:off x="2430" y="445"/>
                <a:ext cx="103" cy="61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34" name="Rectangle 6167"/>
              <p:cNvSpPr>
                <a:spLocks noChangeArrowheads="1"/>
              </p:cNvSpPr>
              <p:nvPr/>
            </p:nvSpPr>
            <p:spPr bwMode="auto">
              <a:xfrm>
                <a:off x="2533" y="445"/>
                <a:ext cx="103" cy="61"/>
              </a:xfrm>
              <a:prstGeom prst="rect">
                <a:avLst/>
              </a:prstGeom>
              <a:solidFill>
                <a:srgbClr val="00E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35" name="Rectangle 6168"/>
              <p:cNvSpPr>
                <a:spLocks noChangeArrowheads="1"/>
              </p:cNvSpPr>
              <p:nvPr/>
            </p:nvSpPr>
            <p:spPr bwMode="auto">
              <a:xfrm>
                <a:off x="2636" y="445"/>
                <a:ext cx="100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36" name="Rectangle 6169"/>
              <p:cNvSpPr>
                <a:spLocks noChangeArrowheads="1"/>
              </p:cNvSpPr>
              <p:nvPr/>
            </p:nvSpPr>
            <p:spPr bwMode="auto">
              <a:xfrm>
                <a:off x="2736" y="445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37" name="Rectangle 6170"/>
              <p:cNvSpPr>
                <a:spLocks noChangeArrowheads="1"/>
              </p:cNvSpPr>
              <p:nvPr/>
            </p:nvSpPr>
            <p:spPr bwMode="auto">
              <a:xfrm>
                <a:off x="2839" y="445"/>
                <a:ext cx="103" cy="61"/>
              </a:xfrm>
              <a:prstGeom prst="rect">
                <a:avLst/>
              </a:prstGeom>
              <a:solidFill>
                <a:srgbClr val="00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38" name="Rectangle 6171"/>
              <p:cNvSpPr>
                <a:spLocks noChangeArrowheads="1"/>
              </p:cNvSpPr>
              <p:nvPr/>
            </p:nvSpPr>
            <p:spPr bwMode="auto">
              <a:xfrm>
                <a:off x="2942" y="445"/>
                <a:ext cx="103" cy="61"/>
              </a:xfrm>
              <a:prstGeom prst="rect">
                <a:avLst/>
              </a:prstGeom>
              <a:solidFill>
                <a:srgbClr val="00C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39" name="Rectangle 6172"/>
              <p:cNvSpPr>
                <a:spLocks noChangeArrowheads="1"/>
              </p:cNvSpPr>
              <p:nvPr/>
            </p:nvSpPr>
            <p:spPr bwMode="auto">
              <a:xfrm>
                <a:off x="3045" y="445"/>
                <a:ext cx="103" cy="61"/>
              </a:xfrm>
              <a:prstGeom prst="rect">
                <a:avLst/>
              </a:prstGeom>
              <a:solidFill>
                <a:srgbClr val="00F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40" name="Rectangle 6173"/>
              <p:cNvSpPr>
                <a:spLocks noChangeArrowheads="1"/>
              </p:cNvSpPr>
              <p:nvPr/>
            </p:nvSpPr>
            <p:spPr bwMode="auto">
              <a:xfrm>
                <a:off x="3148" y="445"/>
                <a:ext cx="101" cy="61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41" name="Rectangle 6174"/>
              <p:cNvSpPr>
                <a:spLocks noChangeArrowheads="1"/>
              </p:cNvSpPr>
              <p:nvPr/>
            </p:nvSpPr>
            <p:spPr bwMode="auto">
              <a:xfrm>
                <a:off x="3249" y="445"/>
                <a:ext cx="103" cy="61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42" name="Rectangle 6175"/>
              <p:cNvSpPr>
                <a:spLocks noChangeArrowheads="1"/>
              </p:cNvSpPr>
              <p:nvPr/>
            </p:nvSpPr>
            <p:spPr bwMode="auto">
              <a:xfrm>
                <a:off x="3352" y="445"/>
                <a:ext cx="103" cy="61"/>
              </a:xfrm>
              <a:prstGeom prst="rect">
                <a:avLst/>
              </a:prstGeom>
              <a:solidFill>
                <a:srgbClr val="00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43" name="Rectangle 6176"/>
              <p:cNvSpPr>
                <a:spLocks noChangeArrowheads="1"/>
              </p:cNvSpPr>
              <p:nvPr/>
            </p:nvSpPr>
            <p:spPr bwMode="auto">
              <a:xfrm>
                <a:off x="3455" y="445"/>
                <a:ext cx="103" cy="61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44" name="Rectangle 6177"/>
              <p:cNvSpPr>
                <a:spLocks noChangeArrowheads="1"/>
              </p:cNvSpPr>
              <p:nvPr/>
            </p:nvSpPr>
            <p:spPr bwMode="auto">
              <a:xfrm>
                <a:off x="3558" y="445"/>
                <a:ext cx="103" cy="61"/>
              </a:xfrm>
              <a:prstGeom prst="rect">
                <a:avLst/>
              </a:prstGeom>
              <a:solidFill>
                <a:srgbClr val="002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45" name="Rectangle 6178"/>
              <p:cNvSpPr>
                <a:spLocks noChangeArrowheads="1"/>
              </p:cNvSpPr>
              <p:nvPr/>
            </p:nvSpPr>
            <p:spPr bwMode="auto">
              <a:xfrm>
                <a:off x="3661" y="445"/>
                <a:ext cx="100" cy="61"/>
              </a:xfrm>
              <a:prstGeom prst="rect">
                <a:avLst/>
              </a:prstGeom>
              <a:solidFill>
                <a:srgbClr val="00E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46" name="Rectangle 6179"/>
              <p:cNvSpPr>
                <a:spLocks noChangeArrowheads="1"/>
              </p:cNvSpPr>
              <p:nvPr/>
            </p:nvSpPr>
            <p:spPr bwMode="auto">
              <a:xfrm>
                <a:off x="1608" y="506"/>
                <a:ext cx="103" cy="61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47" name="Rectangle 6180"/>
              <p:cNvSpPr>
                <a:spLocks noChangeArrowheads="1"/>
              </p:cNvSpPr>
              <p:nvPr/>
            </p:nvSpPr>
            <p:spPr bwMode="auto">
              <a:xfrm>
                <a:off x="1711" y="506"/>
                <a:ext cx="103" cy="61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48" name="Rectangle 6181"/>
              <p:cNvSpPr>
                <a:spLocks noChangeArrowheads="1"/>
              </p:cNvSpPr>
              <p:nvPr/>
            </p:nvSpPr>
            <p:spPr bwMode="auto">
              <a:xfrm>
                <a:off x="1814" y="506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49" name="Rectangle 6182"/>
              <p:cNvSpPr>
                <a:spLocks noChangeArrowheads="1"/>
              </p:cNvSpPr>
              <p:nvPr/>
            </p:nvSpPr>
            <p:spPr bwMode="auto">
              <a:xfrm>
                <a:off x="1917" y="506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50" name="Rectangle 6183"/>
              <p:cNvSpPr>
                <a:spLocks noChangeArrowheads="1"/>
              </p:cNvSpPr>
              <p:nvPr/>
            </p:nvSpPr>
            <p:spPr bwMode="auto">
              <a:xfrm>
                <a:off x="2020" y="506"/>
                <a:ext cx="103" cy="61"/>
              </a:xfrm>
              <a:prstGeom prst="rect">
                <a:avLst/>
              </a:prstGeom>
              <a:solidFill>
                <a:srgbClr val="00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51" name="Rectangle 6184"/>
              <p:cNvSpPr>
                <a:spLocks noChangeArrowheads="1"/>
              </p:cNvSpPr>
              <p:nvPr/>
            </p:nvSpPr>
            <p:spPr bwMode="auto">
              <a:xfrm>
                <a:off x="2123" y="506"/>
                <a:ext cx="100" cy="61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52" name="Rectangle 6185"/>
              <p:cNvSpPr>
                <a:spLocks noChangeArrowheads="1"/>
              </p:cNvSpPr>
              <p:nvPr/>
            </p:nvSpPr>
            <p:spPr bwMode="auto">
              <a:xfrm>
                <a:off x="2223" y="506"/>
                <a:ext cx="104" cy="61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53" name="Rectangle 6186"/>
              <p:cNvSpPr>
                <a:spLocks noChangeArrowheads="1"/>
              </p:cNvSpPr>
              <p:nvPr/>
            </p:nvSpPr>
            <p:spPr bwMode="auto">
              <a:xfrm>
                <a:off x="2327" y="506"/>
                <a:ext cx="103" cy="61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54" name="Rectangle 6187"/>
              <p:cNvSpPr>
                <a:spLocks noChangeArrowheads="1"/>
              </p:cNvSpPr>
              <p:nvPr/>
            </p:nvSpPr>
            <p:spPr bwMode="auto">
              <a:xfrm>
                <a:off x="2430" y="506"/>
                <a:ext cx="103" cy="61"/>
              </a:xfrm>
              <a:prstGeom prst="rect">
                <a:avLst/>
              </a:prstGeom>
              <a:solidFill>
                <a:srgbClr val="00F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55" name="Rectangle 6188"/>
              <p:cNvSpPr>
                <a:spLocks noChangeArrowheads="1"/>
              </p:cNvSpPr>
              <p:nvPr/>
            </p:nvSpPr>
            <p:spPr bwMode="auto">
              <a:xfrm>
                <a:off x="2533" y="506"/>
                <a:ext cx="103" cy="61"/>
              </a:xfrm>
              <a:prstGeom prst="rect">
                <a:avLst/>
              </a:prstGeom>
              <a:solidFill>
                <a:srgbClr val="00F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56" name="Rectangle 6189"/>
              <p:cNvSpPr>
                <a:spLocks noChangeArrowheads="1"/>
              </p:cNvSpPr>
              <p:nvPr/>
            </p:nvSpPr>
            <p:spPr bwMode="auto">
              <a:xfrm>
                <a:off x="2636" y="506"/>
                <a:ext cx="100" cy="61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57" name="Rectangle 6190"/>
              <p:cNvSpPr>
                <a:spLocks noChangeArrowheads="1"/>
              </p:cNvSpPr>
              <p:nvPr/>
            </p:nvSpPr>
            <p:spPr bwMode="auto">
              <a:xfrm>
                <a:off x="2736" y="506"/>
                <a:ext cx="103" cy="61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58" name="Rectangle 6191"/>
              <p:cNvSpPr>
                <a:spLocks noChangeArrowheads="1"/>
              </p:cNvSpPr>
              <p:nvPr/>
            </p:nvSpPr>
            <p:spPr bwMode="auto">
              <a:xfrm>
                <a:off x="2839" y="506"/>
                <a:ext cx="103" cy="61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59" name="Rectangle 6192"/>
              <p:cNvSpPr>
                <a:spLocks noChangeArrowheads="1"/>
              </p:cNvSpPr>
              <p:nvPr/>
            </p:nvSpPr>
            <p:spPr bwMode="auto">
              <a:xfrm>
                <a:off x="2942" y="506"/>
                <a:ext cx="103" cy="61"/>
              </a:xfrm>
              <a:prstGeom prst="rect">
                <a:avLst/>
              </a:prstGeom>
              <a:solidFill>
                <a:srgbClr val="008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60" name="Rectangle 6193"/>
              <p:cNvSpPr>
                <a:spLocks noChangeArrowheads="1"/>
              </p:cNvSpPr>
              <p:nvPr/>
            </p:nvSpPr>
            <p:spPr bwMode="auto">
              <a:xfrm>
                <a:off x="3045" y="506"/>
                <a:ext cx="103" cy="61"/>
              </a:xfrm>
              <a:prstGeom prst="rect">
                <a:avLst/>
              </a:prstGeom>
              <a:solidFill>
                <a:srgbClr val="00E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61" name="Rectangle 6194"/>
              <p:cNvSpPr>
                <a:spLocks noChangeArrowheads="1"/>
              </p:cNvSpPr>
              <p:nvPr/>
            </p:nvSpPr>
            <p:spPr bwMode="auto">
              <a:xfrm>
                <a:off x="3148" y="506"/>
                <a:ext cx="101" cy="61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62" name="Rectangle 6195"/>
              <p:cNvSpPr>
                <a:spLocks noChangeArrowheads="1"/>
              </p:cNvSpPr>
              <p:nvPr/>
            </p:nvSpPr>
            <p:spPr bwMode="auto">
              <a:xfrm>
                <a:off x="3249" y="506"/>
                <a:ext cx="103" cy="61"/>
              </a:xfrm>
              <a:prstGeom prst="rect">
                <a:avLst/>
              </a:prstGeom>
              <a:solidFill>
                <a:srgbClr val="00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63" name="Rectangle 6196"/>
              <p:cNvSpPr>
                <a:spLocks noChangeArrowheads="1"/>
              </p:cNvSpPr>
              <p:nvPr/>
            </p:nvSpPr>
            <p:spPr bwMode="auto">
              <a:xfrm>
                <a:off x="3352" y="506"/>
                <a:ext cx="103" cy="61"/>
              </a:xfrm>
              <a:prstGeom prst="rect">
                <a:avLst/>
              </a:prstGeom>
              <a:solidFill>
                <a:srgbClr val="007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64" name="Rectangle 6197"/>
              <p:cNvSpPr>
                <a:spLocks noChangeArrowheads="1"/>
              </p:cNvSpPr>
              <p:nvPr/>
            </p:nvSpPr>
            <p:spPr bwMode="auto">
              <a:xfrm>
                <a:off x="3455" y="506"/>
                <a:ext cx="103" cy="61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65" name="Rectangle 6198"/>
              <p:cNvSpPr>
                <a:spLocks noChangeArrowheads="1"/>
              </p:cNvSpPr>
              <p:nvPr/>
            </p:nvSpPr>
            <p:spPr bwMode="auto">
              <a:xfrm>
                <a:off x="3558" y="506"/>
                <a:ext cx="103" cy="61"/>
              </a:xfrm>
              <a:prstGeom prst="rect">
                <a:avLst/>
              </a:prstGeom>
              <a:solidFill>
                <a:srgbClr val="9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66" name="Rectangle 6199"/>
              <p:cNvSpPr>
                <a:spLocks noChangeArrowheads="1"/>
              </p:cNvSpPr>
              <p:nvPr/>
            </p:nvSpPr>
            <p:spPr bwMode="auto">
              <a:xfrm>
                <a:off x="3661" y="506"/>
                <a:ext cx="100" cy="61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67" name="Rectangle 6200"/>
              <p:cNvSpPr>
                <a:spLocks noChangeArrowheads="1"/>
              </p:cNvSpPr>
              <p:nvPr/>
            </p:nvSpPr>
            <p:spPr bwMode="auto">
              <a:xfrm>
                <a:off x="1608" y="567"/>
                <a:ext cx="103" cy="57"/>
              </a:xfrm>
              <a:prstGeom prst="rect">
                <a:avLst/>
              </a:prstGeom>
              <a:solidFill>
                <a:srgbClr val="00C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68" name="Rectangle 6201"/>
              <p:cNvSpPr>
                <a:spLocks noChangeArrowheads="1"/>
              </p:cNvSpPr>
              <p:nvPr/>
            </p:nvSpPr>
            <p:spPr bwMode="auto">
              <a:xfrm>
                <a:off x="1711" y="567"/>
                <a:ext cx="103" cy="57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69" name="Rectangle 6202"/>
              <p:cNvSpPr>
                <a:spLocks noChangeArrowheads="1"/>
              </p:cNvSpPr>
              <p:nvPr/>
            </p:nvSpPr>
            <p:spPr bwMode="auto">
              <a:xfrm>
                <a:off x="1814" y="567"/>
                <a:ext cx="103" cy="57"/>
              </a:xfrm>
              <a:prstGeom prst="rect">
                <a:avLst/>
              </a:prstGeom>
              <a:solidFill>
                <a:srgbClr val="00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70" name="Rectangle 6203"/>
              <p:cNvSpPr>
                <a:spLocks noChangeArrowheads="1"/>
              </p:cNvSpPr>
              <p:nvPr/>
            </p:nvSpPr>
            <p:spPr bwMode="auto">
              <a:xfrm>
                <a:off x="1917" y="567"/>
                <a:ext cx="103" cy="57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71" name="Rectangle 6204"/>
              <p:cNvSpPr>
                <a:spLocks noChangeArrowheads="1"/>
              </p:cNvSpPr>
              <p:nvPr/>
            </p:nvSpPr>
            <p:spPr bwMode="auto">
              <a:xfrm>
                <a:off x="2020" y="567"/>
                <a:ext cx="103" cy="57"/>
              </a:xfrm>
              <a:prstGeom prst="rect">
                <a:avLst/>
              </a:prstGeom>
              <a:solidFill>
                <a:srgbClr val="00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72" name="Rectangle 6205"/>
              <p:cNvSpPr>
                <a:spLocks noChangeArrowheads="1"/>
              </p:cNvSpPr>
              <p:nvPr/>
            </p:nvSpPr>
            <p:spPr bwMode="auto">
              <a:xfrm>
                <a:off x="2123" y="567"/>
                <a:ext cx="100" cy="57"/>
              </a:xfrm>
              <a:prstGeom prst="rect">
                <a:avLst/>
              </a:prstGeom>
              <a:solidFill>
                <a:srgbClr val="007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73" name="Rectangle 6206"/>
              <p:cNvSpPr>
                <a:spLocks noChangeArrowheads="1"/>
              </p:cNvSpPr>
              <p:nvPr/>
            </p:nvSpPr>
            <p:spPr bwMode="auto">
              <a:xfrm>
                <a:off x="2223" y="567"/>
                <a:ext cx="104" cy="57"/>
              </a:xfrm>
              <a:prstGeom prst="rect">
                <a:avLst/>
              </a:prstGeom>
              <a:solidFill>
                <a:srgbClr val="007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74" name="Rectangle 6207"/>
              <p:cNvSpPr>
                <a:spLocks noChangeArrowheads="1"/>
              </p:cNvSpPr>
              <p:nvPr/>
            </p:nvSpPr>
            <p:spPr bwMode="auto">
              <a:xfrm>
                <a:off x="2327" y="567"/>
                <a:ext cx="103" cy="57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75" name="Rectangle 6208"/>
              <p:cNvSpPr>
                <a:spLocks noChangeArrowheads="1"/>
              </p:cNvSpPr>
              <p:nvPr/>
            </p:nvSpPr>
            <p:spPr bwMode="auto">
              <a:xfrm>
                <a:off x="2430" y="567"/>
                <a:ext cx="103" cy="57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76" name="Rectangle 6209"/>
              <p:cNvSpPr>
                <a:spLocks noChangeArrowheads="1"/>
              </p:cNvSpPr>
              <p:nvPr/>
            </p:nvSpPr>
            <p:spPr bwMode="auto">
              <a:xfrm>
                <a:off x="2533" y="567"/>
                <a:ext cx="103" cy="57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77" name="Rectangle 6210"/>
              <p:cNvSpPr>
                <a:spLocks noChangeArrowheads="1"/>
              </p:cNvSpPr>
              <p:nvPr/>
            </p:nvSpPr>
            <p:spPr bwMode="auto">
              <a:xfrm>
                <a:off x="2636" y="567"/>
                <a:ext cx="100" cy="57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78" name="Rectangle 6211"/>
              <p:cNvSpPr>
                <a:spLocks noChangeArrowheads="1"/>
              </p:cNvSpPr>
              <p:nvPr/>
            </p:nvSpPr>
            <p:spPr bwMode="auto">
              <a:xfrm>
                <a:off x="2736" y="567"/>
                <a:ext cx="103" cy="57"/>
              </a:xfrm>
              <a:prstGeom prst="rect">
                <a:avLst/>
              </a:prstGeom>
              <a:solidFill>
                <a:srgbClr val="004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79" name="Rectangle 6212"/>
              <p:cNvSpPr>
                <a:spLocks noChangeArrowheads="1"/>
              </p:cNvSpPr>
              <p:nvPr/>
            </p:nvSpPr>
            <p:spPr bwMode="auto">
              <a:xfrm>
                <a:off x="2839" y="567"/>
                <a:ext cx="103" cy="57"/>
              </a:xfrm>
              <a:prstGeom prst="rect">
                <a:avLst/>
              </a:prstGeom>
              <a:solidFill>
                <a:srgbClr val="00C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80" name="Rectangle 6213"/>
              <p:cNvSpPr>
                <a:spLocks noChangeArrowheads="1"/>
              </p:cNvSpPr>
              <p:nvPr/>
            </p:nvSpPr>
            <p:spPr bwMode="auto">
              <a:xfrm>
                <a:off x="2942" y="567"/>
                <a:ext cx="103" cy="57"/>
              </a:xfrm>
              <a:prstGeom prst="rect">
                <a:avLst/>
              </a:prstGeom>
              <a:solidFill>
                <a:srgbClr val="00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81" name="Rectangle 6214"/>
              <p:cNvSpPr>
                <a:spLocks noChangeArrowheads="1"/>
              </p:cNvSpPr>
              <p:nvPr/>
            </p:nvSpPr>
            <p:spPr bwMode="auto">
              <a:xfrm>
                <a:off x="3045" y="567"/>
                <a:ext cx="103" cy="57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82" name="Rectangle 6215"/>
              <p:cNvSpPr>
                <a:spLocks noChangeArrowheads="1"/>
              </p:cNvSpPr>
              <p:nvPr/>
            </p:nvSpPr>
            <p:spPr bwMode="auto">
              <a:xfrm>
                <a:off x="3148" y="567"/>
                <a:ext cx="101" cy="57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83" name="Rectangle 6216"/>
              <p:cNvSpPr>
                <a:spLocks noChangeArrowheads="1"/>
              </p:cNvSpPr>
              <p:nvPr/>
            </p:nvSpPr>
            <p:spPr bwMode="auto">
              <a:xfrm>
                <a:off x="3249" y="567"/>
                <a:ext cx="103" cy="57"/>
              </a:xfrm>
              <a:prstGeom prst="rect">
                <a:avLst/>
              </a:prstGeom>
              <a:solidFill>
                <a:srgbClr val="00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84" name="Rectangle 6217"/>
              <p:cNvSpPr>
                <a:spLocks noChangeArrowheads="1"/>
              </p:cNvSpPr>
              <p:nvPr/>
            </p:nvSpPr>
            <p:spPr bwMode="auto">
              <a:xfrm>
                <a:off x="3352" y="567"/>
                <a:ext cx="103" cy="57"/>
              </a:xfrm>
              <a:prstGeom prst="rect">
                <a:avLst/>
              </a:prstGeom>
              <a:solidFill>
                <a:srgbClr val="008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85" name="Rectangle 6218"/>
              <p:cNvSpPr>
                <a:spLocks noChangeArrowheads="1"/>
              </p:cNvSpPr>
              <p:nvPr/>
            </p:nvSpPr>
            <p:spPr bwMode="auto">
              <a:xfrm>
                <a:off x="3455" y="567"/>
                <a:ext cx="103" cy="57"/>
              </a:xfrm>
              <a:prstGeom prst="rect">
                <a:avLst/>
              </a:prstGeom>
              <a:solidFill>
                <a:srgbClr val="00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86" name="Rectangle 6219"/>
              <p:cNvSpPr>
                <a:spLocks noChangeArrowheads="1"/>
              </p:cNvSpPr>
              <p:nvPr/>
            </p:nvSpPr>
            <p:spPr bwMode="auto">
              <a:xfrm>
                <a:off x="3558" y="567"/>
                <a:ext cx="103" cy="57"/>
              </a:xfrm>
              <a:prstGeom prst="rect">
                <a:avLst/>
              </a:prstGeom>
              <a:solidFill>
                <a:srgbClr val="7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87" name="Rectangle 6220"/>
              <p:cNvSpPr>
                <a:spLocks noChangeArrowheads="1"/>
              </p:cNvSpPr>
              <p:nvPr/>
            </p:nvSpPr>
            <p:spPr bwMode="auto">
              <a:xfrm>
                <a:off x="3661" y="567"/>
                <a:ext cx="100" cy="57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88" name="Rectangle 6221"/>
              <p:cNvSpPr>
                <a:spLocks noChangeArrowheads="1"/>
              </p:cNvSpPr>
              <p:nvPr/>
            </p:nvSpPr>
            <p:spPr bwMode="auto">
              <a:xfrm>
                <a:off x="1608" y="624"/>
                <a:ext cx="103" cy="61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89" name="Rectangle 6222"/>
              <p:cNvSpPr>
                <a:spLocks noChangeArrowheads="1"/>
              </p:cNvSpPr>
              <p:nvPr/>
            </p:nvSpPr>
            <p:spPr bwMode="auto">
              <a:xfrm>
                <a:off x="1711" y="624"/>
                <a:ext cx="103" cy="61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90" name="Rectangle 6223"/>
              <p:cNvSpPr>
                <a:spLocks noChangeArrowheads="1"/>
              </p:cNvSpPr>
              <p:nvPr/>
            </p:nvSpPr>
            <p:spPr bwMode="auto">
              <a:xfrm>
                <a:off x="1814" y="624"/>
                <a:ext cx="103" cy="61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91" name="Rectangle 6224"/>
              <p:cNvSpPr>
                <a:spLocks noChangeArrowheads="1"/>
              </p:cNvSpPr>
              <p:nvPr/>
            </p:nvSpPr>
            <p:spPr bwMode="auto">
              <a:xfrm>
                <a:off x="1917" y="624"/>
                <a:ext cx="103" cy="61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92" name="Rectangle 6225"/>
              <p:cNvSpPr>
                <a:spLocks noChangeArrowheads="1"/>
              </p:cNvSpPr>
              <p:nvPr/>
            </p:nvSpPr>
            <p:spPr bwMode="auto">
              <a:xfrm>
                <a:off x="2020" y="624"/>
                <a:ext cx="103" cy="61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93" name="Rectangle 6226"/>
              <p:cNvSpPr>
                <a:spLocks noChangeArrowheads="1"/>
              </p:cNvSpPr>
              <p:nvPr/>
            </p:nvSpPr>
            <p:spPr bwMode="auto">
              <a:xfrm>
                <a:off x="2123" y="624"/>
                <a:ext cx="100" cy="61"/>
              </a:xfrm>
              <a:prstGeom prst="rect">
                <a:avLst/>
              </a:prstGeom>
              <a:solidFill>
                <a:srgbClr val="00C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94" name="Rectangle 6227"/>
              <p:cNvSpPr>
                <a:spLocks noChangeArrowheads="1"/>
              </p:cNvSpPr>
              <p:nvPr/>
            </p:nvSpPr>
            <p:spPr bwMode="auto">
              <a:xfrm>
                <a:off x="2223" y="624"/>
                <a:ext cx="104" cy="61"/>
              </a:xfrm>
              <a:prstGeom prst="rect">
                <a:avLst/>
              </a:prstGeom>
              <a:solidFill>
                <a:srgbClr val="00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95" name="Rectangle 6228"/>
              <p:cNvSpPr>
                <a:spLocks noChangeArrowheads="1"/>
              </p:cNvSpPr>
              <p:nvPr/>
            </p:nvSpPr>
            <p:spPr bwMode="auto">
              <a:xfrm>
                <a:off x="2327" y="624"/>
                <a:ext cx="103" cy="61"/>
              </a:xfrm>
              <a:prstGeom prst="rect">
                <a:avLst/>
              </a:prstGeom>
              <a:solidFill>
                <a:srgbClr val="00C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96" name="Rectangle 6229"/>
              <p:cNvSpPr>
                <a:spLocks noChangeArrowheads="1"/>
              </p:cNvSpPr>
              <p:nvPr/>
            </p:nvSpPr>
            <p:spPr bwMode="auto">
              <a:xfrm>
                <a:off x="2430" y="624"/>
                <a:ext cx="103" cy="61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97" name="Rectangle 6230"/>
              <p:cNvSpPr>
                <a:spLocks noChangeArrowheads="1"/>
              </p:cNvSpPr>
              <p:nvPr/>
            </p:nvSpPr>
            <p:spPr bwMode="auto">
              <a:xfrm>
                <a:off x="2533" y="624"/>
                <a:ext cx="103" cy="61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98" name="Rectangle 6231"/>
              <p:cNvSpPr>
                <a:spLocks noChangeArrowheads="1"/>
              </p:cNvSpPr>
              <p:nvPr/>
            </p:nvSpPr>
            <p:spPr bwMode="auto">
              <a:xfrm>
                <a:off x="2636" y="624"/>
                <a:ext cx="100" cy="61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999" name="Rectangle 6232"/>
              <p:cNvSpPr>
                <a:spLocks noChangeArrowheads="1"/>
              </p:cNvSpPr>
              <p:nvPr/>
            </p:nvSpPr>
            <p:spPr bwMode="auto">
              <a:xfrm>
                <a:off x="2736" y="624"/>
                <a:ext cx="103" cy="61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00" name="Rectangle 6233"/>
              <p:cNvSpPr>
                <a:spLocks noChangeArrowheads="1"/>
              </p:cNvSpPr>
              <p:nvPr/>
            </p:nvSpPr>
            <p:spPr bwMode="auto">
              <a:xfrm>
                <a:off x="2839" y="624"/>
                <a:ext cx="103" cy="61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01" name="Rectangle 6234"/>
              <p:cNvSpPr>
                <a:spLocks noChangeArrowheads="1"/>
              </p:cNvSpPr>
              <p:nvPr/>
            </p:nvSpPr>
            <p:spPr bwMode="auto">
              <a:xfrm>
                <a:off x="2942" y="624"/>
                <a:ext cx="103" cy="61"/>
              </a:xfrm>
              <a:prstGeom prst="rect">
                <a:avLst/>
              </a:prstGeom>
              <a:solidFill>
                <a:srgbClr val="007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36" name="Group 6436"/>
            <p:cNvGrpSpPr>
              <a:grpSpLocks/>
            </p:cNvGrpSpPr>
            <p:nvPr/>
          </p:nvGrpSpPr>
          <p:grpSpPr bwMode="auto">
            <a:xfrm>
              <a:off x="1608" y="624"/>
              <a:ext cx="2153" cy="658"/>
              <a:chOff x="1608" y="624"/>
              <a:chExt cx="2153" cy="658"/>
            </a:xfrm>
          </p:grpSpPr>
          <p:sp>
            <p:nvSpPr>
              <p:cNvPr id="602" name="Rectangle 6236"/>
              <p:cNvSpPr>
                <a:spLocks noChangeArrowheads="1"/>
              </p:cNvSpPr>
              <p:nvPr/>
            </p:nvSpPr>
            <p:spPr bwMode="auto">
              <a:xfrm>
                <a:off x="3045" y="624"/>
                <a:ext cx="103" cy="61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3" name="Rectangle 6237"/>
              <p:cNvSpPr>
                <a:spLocks noChangeArrowheads="1"/>
              </p:cNvSpPr>
              <p:nvPr/>
            </p:nvSpPr>
            <p:spPr bwMode="auto">
              <a:xfrm>
                <a:off x="3148" y="624"/>
                <a:ext cx="101" cy="61"/>
              </a:xfrm>
              <a:prstGeom prst="rect">
                <a:avLst/>
              </a:prstGeom>
              <a:solidFill>
                <a:srgbClr val="008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4" name="Rectangle 6238"/>
              <p:cNvSpPr>
                <a:spLocks noChangeArrowheads="1"/>
              </p:cNvSpPr>
              <p:nvPr/>
            </p:nvSpPr>
            <p:spPr bwMode="auto">
              <a:xfrm>
                <a:off x="3249" y="624"/>
                <a:ext cx="103" cy="61"/>
              </a:xfrm>
              <a:prstGeom prst="rect">
                <a:avLst/>
              </a:prstGeom>
              <a:solidFill>
                <a:srgbClr val="00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5" name="Rectangle 6239"/>
              <p:cNvSpPr>
                <a:spLocks noChangeArrowheads="1"/>
              </p:cNvSpPr>
              <p:nvPr/>
            </p:nvSpPr>
            <p:spPr bwMode="auto">
              <a:xfrm>
                <a:off x="3352" y="624"/>
                <a:ext cx="103" cy="61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6" name="Rectangle 6240"/>
              <p:cNvSpPr>
                <a:spLocks noChangeArrowheads="1"/>
              </p:cNvSpPr>
              <p:nvPr/>
            </p:nvSpPr>
            <p:spPr bwMode="auto">
              <a:xfrm>
                <a:off x="3455" y="624"/>
                <a:ext cx="103" cy="61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7" name="Rectangle 6241"/>
              <p:cNvSpPr>
                <a:spLocks noChangeArrowheads="1"/>
              </p:cNvSpPr>
              <p:nvPr/>
            </p:nvSpPr>
            <p:spPr bwMode="auto">
              <a:xfrm>
                <a:off x="3558" y="624"/>
                <a:ext cx="103" cy="61"/>
              </a:xfrm>
              <a:prstGeom prst="rect">
                <a:avLst/>
              </a:prstGeom>
              <a:solidFill>
                <a:srgbClr val="006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8" name="Rectangle 6242"/>
              <p:cNvSpPr>
                <a:spLocks noChangeArrowheads="1"/>
              </p:cNvSpPr>
              <p:nvPr/>
            </p:nvSpPr>
            <p:spPr bwMode="auto">
              <a:xfrm>
                <a:off x="3661" y="624"/>
                <a:ext cx="100" cy="61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9" name="Rectangle 6243"/>
              <p:cNvSpPr>
                <a:spLocks noChangeArrowheads="1"/>
              </p:cNvSpPr>
              <p:nvPr/>
            </p:nvSpPr>
            <p:spPr bwMode="auto">
              <a:xfrm>
                <a:off x="1608" y="685"/>
                <a:ext cx="103" cy="60"/>
              </a:xfrm>
              <a:prstGeom prst="rect">
                <a:avLst/>
              </a:prstGeom>
              <a:solidFill>
                <a:srgbClr val="00C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0" name="Rectangle 6244"/>
              <p:cNvSpPr>
                <a:spLocks noChangeArrowheads="1"/>
              </p:cNvSpPr>
              <p:nvPr/>
            </p:nvSpPr>
            <p:spPr bwMode="auto">
              <a:xfrm>
                <a:off x="1711" y="685"/>
                <a:ext cx="103" cy="60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1" name="Rectangle 6245"/>
              <p:cNvSpPr>
                <a:spLocks noChangeArrowheads="1"/>
              </p:cNvSpPr>
              <p:nvPr/>
            </p:nvSpPr>
            <p:spPr bwMode="auto">
              <a:xfrm>
                <a:off x="1814" y="685"/>
                <a:ext cx="103" cy="60"/>
              </a:xfrm>
              <a:prstGeom prst="rect">
                <a:avLst/>
              </a:prstGeom>
              <a:solidFill>
                <a:srgbClr val="00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2" name="Rectangle 6246"/>
              <p:cNvSpPr>
                <a:spLocks noChangeArrowheads="1"/>
              </p:cNvSpPr>
              <p:nvPr/>
            </p:nvSpPr>
            <p:spPr bwMode="auto">
              <a:xfrm>
                <a:off x="1917" y="685"/>
                <a:ext cx="103" cy="60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3" name="Rectangle 6247"/>
              <p:cNvSpPr>
                <a:spLocks noChangeArrowheads="1"/>
              </p:cNvSpPr>
              <p:nvPr/>
            </p:nvSpPr>
            <p:spPr bwMode="auto">
              <a:xfrm>
                <a:off x="2020" y="685"/>
                <a:ext cx="103" cy="60"/>
              </a:xfrm>
              <a:prstGeom prst="rect">
                <a:avLst/>
              </a:prstGeom>
              <a:solidFill>
                <a:srgbClr val="00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4" name="Rectangle 6248"/>
              <p:cNvSpPr>
                <a:spLocks noChangeArrowheads="1"/>
              </p:cNvSpPr>
              <p:nvPr/>
            </p:nvSpPr>
            <p:spPr bwMode="auto">
              <a:xfrm>
                <a:off x="2123" y="685"/>
                <a:ext cx="100" cy="60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5" name="Rectangle 6249"/>
              <p:cNvSpPr>
                <a:spLocks noChangeArrowheads="1"/>
              </p:cNvSpPr>
              <p:nvPr/>
            </p:nvSpPr>
            <p:spPr bwMode="auto">
              <a:xfrm>
                <a:off x="2223" y="685"/>
                <a:ext cx="104" cy="60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6" name="Rectangle 6250"/>
              <p:cNvSpPr>
                <a:spLocks noChangeArrowheads="1"/>
              </p:cNvSpPr>
              <p:nvPr/>
            </p:nvSpPr>
            <p:spPr bwMode="auto">
              <a:xfrm>
                <a:off x="2327" y="685"/>
                <a:ext cx="103" cy="60"/>
              </a:xfrm>
              <a:prstGeom prst="rect">
                <a:avLst/>
              </a:prstGeom>
              <a:solidFill>
                <a:srgbClr val="005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7" name="Rectangle 6251"/>
              <p:cNvSpPr>
                <a:spLocks noChangeArrowheads="1"/>
              </p:cNvSpPr>
              <p:nvPr/>
            </p:nvSpPr>
            <p:spPr bwMode="auto">
              <a:xfrm>
                <a:off x="2430" y="685"/>
                <a:ext cx="103" cy="60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8" name="Rectangle 6252"/>
              <p:cNvSpPr>
                <a:spLocks noChangeArrowheads="1"/>
              </p:cNvSpPr>
              <p:nvPr/>
            </p:nvSpPr>
            <p:spPr bwMode="auto">
              <a:xfrm>
                <a:off x="2533" y="685"/>
                <a:ext cx="103" cy="60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19" name="Rectangle 6253"/>
              <p:cNvSpPr>
                <a:spLocks noChangeArrowheads="1"/>
              </p:cNvSpPr>
              <p:nvPr/>
            </p:nvSpPr>
            <p:spPr bwMode="auto">
              <a:xfrm>
                <a:off x="2636" y="685"/>
                <a:ext cx="100" cy="60"/>
              </a:xfrm>
              <a:prstGeom prst="rect">
                <a:avLst/>
              </a:prstGeom>
              <a:solidFill>
                <a:srgbClr val="00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0" name="Rectangle 6254"/>
              <p:cNvSpPr>
                <a:spLocks noChangeArrowheads="1"/>
              </p:cNvSpPr>
              <p:nvPr/>
            </p:nvSpPr>
            <p:spPr bwMode="auto">
              <a:xfrm>
                <a:off x="2736" y="685"/>
                <a:ext cx="103" cy="60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1" name="Rectangle 6255"/>
              <p:cNvSpPr>
                <a:spLocks noChangeArrowheads="1"/>
              </p:cNvSpPr>
              <p:nvPr/>
            </p:nvSpPr>
            <p:spPr bwMode="auto">
              <a:xfrm>
                <a:off x="2839" y="685"/>
                <a:ext cx="103" cy="60"/>
              </a:xfrm>
              <a:prstGeom prst="rect">
                <a:avLst/>
              </a:prstGeom>
              <a:solidFill>
                <a:srgbClr val="008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2" name="Rectangle 6256"/>
              <p:cNvSpPr>
                <a:spLocks noChangeArrowheads="1"/>
              </p:cNvSpPr>
              <p:nvPr/>
            </p:nvSpPr>
            <p:spPr bwMode="auto">
              <a:xfrm>
                <a:off x="2942" y="685"/>
                <a:ext cx="103" cy="60"/>
              </a:xfrm>
              <a:prstGeom prst="rect">
                <a:avLst/>
              </a:prstGeom>
              <a:solidFill>
                <a:srgbClr val="00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3" name="Rectangle 6257"/>
              <p:cNvSpPr>
                <a:spLocks noChangeArrowheads="1"/>
              </p:cNvSpPr>
              <p:nvPr/>
            </p:nvSpPr>
            <p:spPr bwMode="auto">
              <a:xfrm>
                <a:off x="3045" y="685"/>
                <a:ext cx="103" cy="60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4" name="Rectangle 6258"/>
              <p:cNvSpPr>
                <a:spLocks noChangeArrowheads="1"/>
              </p:cNvSpPr>
              <p:nvPr/>
            </p:nvSpPr>
            <p:spPr bwMode="auto">
              <a:xfrm>
                <a:off x="3148" y="685"/>
                <a:ext cx="101" cy="60"/>
              </a:xfrm>
              <a:prstGeom prst="rect">
                <a:avLst/>
              </a:prstGeom>
              <a:solidFill>
                <a:srgbClr val="008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5" name="Rectangle 6259"/>
              <p:cNvSpPr>
                <a:spLocks noChangeArrowheads="1"/>
              </p:cNvSpPr>
              <p:nvPr/>
            </p:nvSpPr>
            <p:spPr bwMode="auto">
              <a:xfrm>
                <a:off x="3249" y="685"/>
                <a:ext cx="103" cy="60"/>
              </a:xfrm>
              <a:prstGeom prst="rect">
                <a:avLst/>
              </a:prstGeom>
              <a:solidFill>
                <a:srgbClr val="007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6" name="Rectangle 6260"/>
              <p:cNvSpPr>
                <a:spLocks noChangeArrowheads="1"/>
              </p:cNvSpPr>
              <p:nvPr/>
            </p:nvSpPr>
            <p:spPr bwMode="auto">
              <a:xfrm>
                <a:off x="3352" y="685"/>
                <a:ext cx="103" cy="60"/>
              </a:xfrm>
              <a:prstGeom prst="rect">
                <a:avLst/>
              </a:prstGeom>
              <a:solidFill>
                <a:srgbClr val="00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7" name="Rectangle 6261"/>
              <p:cNvSpPr>
                <a:spLocks noChangeArrowheads="1"/>
              </p:cNvSpPr>
              <p:nvPr/>
            </p:nvSpPr>
            <p:spPr bwMode="auto">
              <a:xfrm>
                <a:off x="3455" y="685"/>
                <a:ext cx="103" cy="60"/>
              </a:xfrm>
              <a:prstGeom prst="rect">
                <a:avLst/>
              </a:prstGeom>
              <a:solidFill>
                <a:srgbClr val="006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8" name="Rectangle 6262"/>
              <p:cNvSpPr>
                <a:spLocks noChangeArrowheads="1"/>
              </p:cNvSpPr>
              <p:nvPr/>
            </p:nvSpPr>
            <p:spPr bwMode="auto">
              <a:xfrm>
                <a:off x="3558" y="685"/>
                <a:ext cx="103" cy="60"/>
              </a:xfrm>
              <a:prstGeom prst="rect">
                <a:avLst/>
              </a:prstGeom>
              <a:solidFill>
                <a:srgbClr val="8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29" name="Rectangle 6263"/>
              <p:cNvSpPr>
                <a:spLocks noChangeArrowheads="1"/>
              </p:cNvSpPr>
              <p:nvPr/>
            </p:nvSpPr>
            <p:spPr bwMode="auto">
              <a:xfrm>
                <a:off x="3661" y="685"/>
                <a:ext cx="100" cy="60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0" name="Rectangle 6264"/>
              <p:cNvSpPr>
                <a:spLocks noChangeArrowheads="1"/>
              </p:cNvSpPr>
              <p:nvPr/>
            </p:nvSpPr>
            <p:spPr bwMode="auto">
              <a:xfrm>
                <a:off x="1608" y="745"/>
                <a:ext cx="103" cy="61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1" name="Rectangle 6265"/>
              <p:cNvSpPr>
                <a:spLocks noChangeArrowheads="1"/>
              </p:cNvSpPr>
              <p:nvPr/>
            </p:nvSpPr>
            <p:spPr bwMode="auto">
              <a:xfrm>
                <a:off x="1711" y="745"/>
                <a:ext cx="103" cy="61"/>
              </a:xfrm>
              <a:prstGeom prst="rect">
                <a:avLst/>
              </a:prstGeom>
              <a:solidFill>
                <a:srgbClr val="00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2" name="Rectangle 6266"/>
              <p:cNvSpPr>
                <a:spLocks noChangeArrowheads="1"/>
              </p:cNvSpPr>
              <p:nvPr/>
            </p:nvSpPr>
            <p:spPr bwMode="auto">
              <a:xfrm>
                <a:off x="1814" y="745"/>
                <a:ext cx="103" cy="61"/>
              </a:xfrm>
              <a:prstGeom prst="rect">
                <a:avLst/>
              </a:prstGeom>
              <a:solidFill>
                <a:srgbClr val="00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3" name="Rectangle 6267"/>
              <p:cNvSpPr>
                <a:spLocks noChangeArrowheads="1"/>
              </p:cNvSpPr>
              <p:nvPr/>
            </p:nvSpPr>
            <p:spPr bwMode="auto">
              <a:xfrm>
                <a:off x="1917" y="745"/>
                <a:ext cx="103" cy="61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4" name="Rectangle 6268"/>
              <p:cNvSpPr>
                <a:spLocks noChangeArrowheads="1"/>
              </p:cNvSpPr>
              <p:nvPr/>
            </p:nvSpPr>
            <p:spPr bwMode="auto">
              <a:xfrm>
                <a:off x="2020" y="745"/>
                <a:ext cx="103" cy="61"/>
              </a:xfrm>
              <a:prstGeom prst="rect">
                <a:avLst/>
              </a:prstGeom>
              <a:solidFill>
                <a:srgbClr val="00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5" name="Rectangle 6269"/>
              <p:cNvSpPr>
                <a:spLocks noChangeArrowheads="1"/>
              </p:cNvSpPr>
              <p:nvPr/>
            </p:nvSpPr>
            <p:spPr bwMode="auto">
              <a:xfrm>
                <a:off x="2123" y="745"/>
                <a:ext cx="100" cy="61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6" name="Rectangle 6270"/>
              <p:cNvSpPr>
                <a:spLocks noChangeArrowheads="1"/>
              </p:cNvSpPr>
              <p:nvPr/>
            </p:nvSpPr>
            <p:spPr bwMode="auto">
              <a:xfrm>
                <a:off x="2223" y="745"/>
                <a:ext cx="104" cy="61"/>
              </a:xfrm>
              <a:prstGeom prst="rect">
                <a:avLst/>
              </a:prstGeom>
              <a:solidFill>
                <a:srgbClr val="007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7" name="Rectangle 6271"/>
              <p:cNvSpPr>
                <a:spLocks noChangeArrowheads="1"/>
              </p:cNvSpPr>
              <p:nvPr/>
            </p:nvSpPr>
            <p:spPr bwMode="auto">
              <a:xfrm>
                <a:off x="2327" y="745"/>
                <a:ext cx="103" cy="61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8" name="Rectangle 6272"/>
              <p:cNvSpPr>
                <a:spLocks noChangeArrowheads="1"/>
              </p:cNvSpPr>
              <p:nvPr/>
            </p:nvSpPr>
            <p:spPr bwMode="auto">
              <a:xfrm>
                <a:off x="2430" y="745"/>
                <a:ext cx="103" cy="61"/>
              </a:xfrm>
              <a:prstGeom prst="rect">
                <a:avLst/>
              </a:prstGeom>
              <a:solidFill>
                <a:srgbClr val="00F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39" name="Rectangle 6273"/>
              <p:cNvSpPr>
                <a:spLocks noChangeArrowheads="1"/>
              </p:cNvSpPr>
              <p:nvPr/>
            </p:nvSpPr>
            <p:spPr bwMode="auto">
              <a:xfrm>
                <a:off x="2533" y="745"/>
                <a:ext cx="103" cy="61"/>
              </a:xfrm>
              <a:prstGeom prst="rect">
                <a:avLst/>
              </a:prstGeom>
              <a:solidFill>
                <a:srgbClr val="00E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0" name="Rectangle 6274"/>
              <p:cNvSpPr>
                <a:spLocks noChangeArrowheads="1"/>
              </p:cNvSpPr>
              <p:nvPr/>
            </p:nvSpPr>
            <p:spPr bwMode="auto">
              <a:xfrm>
                <a:off x="2636" y="745"/>
                <a:ext cx="100" cy="61"/>
              </a:xfrm>
              <a:prstGeom prst="rect">
                <a:avLst/>
              </a:prstGeom>
              <a:solidFill>
                <a:srgbClr val="00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1" name="Rectangle 6275"/>
              <p:cNvSpPr>
                <a:spLocks noChangeArrowheads="1"/>
              </p:cNvSpPr>
              <p:nvPr/>
            </p:nvSpPr>
            <p:spPr bwMode="auto">
              <a:xfrm>
                <a:off x="2736" y="745"/>
                <a:ext cx="103" cy="61"/>
              </a:xfrm>
              <a:prstGeom prst="rect">
                <a:avLst/>
              </a:prstGeom>
              <a:solidFill>
                <a:srgbClr val="00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2" name="Rectangle 6276"/>
              <p:cNvSpPr>
                <a:spLocks noChangeArrowheads="1"/>
              </p:cNvSpPr>
              <p:nvPr/>
            </p:nvSpPr>
            <p:spPr bwMode="auto">
              <a:xfrm>
                <a:off x="2839" y="745"/>
                <a:ext cx="103" cy="61"/>
              </a:xfrm>
              <a:prstGeom prst="rect">
                <a:avLst/>
              </a:prstGeom>
              <a:solidFill>
                <a:srgbClr val="007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3" name="Rectangle 6277"/>
              <p:cNvSpPr>
                <a:spLocks noChangeArrowheads="1"/>
              </p:cNvSpPr>
              <p:nvPr/>
            </p:nvSpPr>
            <p:spPr bwMode="auto">
              <a:xfrm>
                <a:off x="2942" y="745"/>
                <a:ext cx="103" cy="61"/>
              </a:xfrm>
              <a:prstGeom prst="rect">
                <a:avLst/>
              </a:prstGeom>
              <a:solidFill>
                <a:srgbClr val="5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4" name="Rectangle 6278"/>
              <p:cNvSpPr>
                <a:spLocks noChangeArrowheads="1"/>
              </p:cNvSpPr>
              <p:nvPr/>
            </p:nvSpPr>
            <p:spPr bwMode="auto">
              <a:xfrm>
                <a:off x="3045" y="745"/>
                <a:ext cx="103" cy="61"/>
              </a:xfrm>
              <a:prstGeom prst="rect">
                <a:avLst/>
              </a:prstGeom>
              <a:solidFill>
                <a:srgbClr val="00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5" name="Rectangle 6279"/>
              <p:cNvSpPr>
                <a:spLocks noChangeArrowheads="1"/>
              </p:cNvSpPr>
              <p:nvPr/>
            </p:nvSpPr>
            <p:spPr bwMode="auto">
              <a:xfrm>
                <a:off x="3148" y="745"/>
                <a:ext cx="101" cy="61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6" name="Rectangle 6280"/>
              <p:cNvSpPr>
                <a:spLocks noChangeArrowheads="1"/>
              </p:cNvSpPr>
              <p:nvPr/>
            </p:nvSpPr>
            <p:spPr bwMode="auto">
              <a:xfrm>
                <a:off x="3249" y="745"/>
                <a:ext cx="103" cy="61"/>
              </a:xfrm>
              <a:prstGeom prst="rect">
                <a:avLst/>
              </a:prstGeom>
              <a:solidFill>
                <a:srgbClr val="00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7" name="Rectangle 6281"/>
              <p:cNvSpPr>
                <a:spLocks noChangeArrowheads="1"/>
              </p:cNvSpPr>
              <p:nvPr/>
            </p:nvSpPr>
            <p:spPr bwMode="auto">
              <a:xfrm>
                <a:off x="3352" y="745"/>
                <a:ext cx="103" cy="61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8" name="Rectangle 6282"/>
              <p:cNvSpPr>
                <a:spLocks noChangeArrowheads="1"/>
              </p:cNvSpPr>
              <p:nvPr/>
            </p:nvSpPr>
            <p:spPr bwMode="auto">
              <a:xfrm>
                <a:off x="3455" y="745"/>
                <a:ext cx="103" cy="61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49" name="Rectangle 6283"/>
              <p:cNvSpPr>
                <a:spLocks noChangeArrowheads="1"/>
              </p:cNvSpPr>
              <p:nvPr/>
            </p:nvSpPr>
            <p:spPr bwMode="auto">
              <a:xfrm>
                <a:off x="3558" y="745"/>
                <a:ext cx="103" cy="61"/>
              </a:xfrm>
              <a:prstGeom prst="rect">
                <a:avLst/>
              </a:prstGeom>
              <a:solidFill>
                <a:srgbClr val="7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0" name="Rectangle 6284"/>
              <p:cNvSpPr>
                <a:spLocks noChangeArrowheads="1"/>
              </p:cNvSpPr>
              <p:nvPr/>
            </p:nvSpPr>
            <p:spPr bwMode="auto">
              <a:xfrm>
                <a:off x="3661" y="745"/>
                <a:ext cx="100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1" name="Rectangle 6285"/>
              <p:cNvSpPr>
                <a:spLocks noChangeArrowheads="1"/>
              </p:cNvSpPr>
              <p:nvPr/>
            </p:nvSpPr>
            <p:spPr bwMode="auto">
              <a:xfrm>
                <a:off x="1608" y="806"/>
                <a:ext cx="103" cy="57"/>
              </a:xfrm>
              <a:prstGeom prst="rect">
                <a:avLst/>
              </a:prstGeom>
              <a:solidFill>
                <a:srgbClr val="004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2" name="Rectangle 6286"/>
              <p:cNvSpPr>
                <a:spLocks noChangeArrowheads="1"/>
              </p:cNvSpPr>
              <p:nvPr/>
            </p:nvSpPr>
            <p:spPr bwMode="auto">
              <a:xfrm>
                <a:off x="1711" y="806"/>
                <a:ext cx="103" cy="57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3" name="Rectangle 6287"/>
              <p:cNvSpPr>
                <a:spLocks noChangeArrowheads="1"/>
              </p:cNvSpPr>
              <p:nvPr/>
            </p:nvSpPr>
            <p:spPr bwMode="auto">
              <a:xfrm>
                <a:off x="1814" y="806"/>
                <a:ext cx="103" cy="57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4" name="Rectangle 6288"/>
              <p:cNvSpPr>
                <a:spLocks noChangeArrowheads="1"/>
              </p:cNvSpPr>
              <p:nvPr/>
            </p:nvSpPr>
            <p:spPr bwMode="auto">
              <a:xfrm>
                <a:off x="1917" y="806"/>
                <a:ext cx="103" cy="57"/>
              </a:xfrm>
              <a:prstGeom prst="rect">
                <a:avLst/>
              </a:prstGeom>
              <a:solidFill>
                <a:srgbClr val="00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5" name="Rectangle 6289"/>
              <p:cNvSpPr>
                <a:spLocks noChangeArrowheads="1"/>
              </p:cNvSpPr>
              <p:nvPr/>
            </p:nvSpPr>
            <p:spPr bwMode="auto">
              <a:xfrm>
                <a:off x="2020" y="806"/>
                <a:ext cx="103" cy="57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6" name="Rectangle 6290"/>
              <p:cNvSpPr>
                <a:spLocks noChangeArrowheads="1"/>
              </p:cNvSpPr>
              <p:nvPr/>
            </p:nvSpPr>
            <p:spPr bwMode="auto">
              <a:xfrm>
                <a:off x="2123" y="806"/>
                <a:ext cx="100" cy="57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7" name="Rectangle 6291"/>
              <p:cNvSpPr>
                <a:spLocks noChangeArrowheads="1"/>
              </p:cNvSpPr>
              <p:nvPr/>
            </p:nvSpPr>
            <p:spPr bwMode="auto">
              <a:xfrm>
                <a:off x="2223" y="806"/>
                <a:ext cx="104" cy="57"/>
              </a:xfrm>
              <a:prstGeom prst="rect">
                <a:avLst/>
              </a:prstGeom>
              <a:solidFill>
                <a:srgbClr val="3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8" name="Rectangle 6292"/>
              <p:cNvSpPr>
                <a:spLocks noChangeArrowheads="1"/>
              </p:cNvSpPr>
              <p:nvPr/>
            </p:nvSpPr>
            <p:spPr bwMode="auto">
              <a:xfrm>
                <a:off x="2327" y="806"/>
                <a:ext cx="103" cy="57"/>
              </a:xfrm>
              <a:prstGeom prst="rect">
                <a:avLst/>
              </a:prstGeom>
              <a:solidFill>
                <a:srgbClr val="008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59" name="Rectangle 6293"/>
              <p:cNvSpPr>
                <a:spLocks noChangeArrowheads="1"/>
              </p:cNvSpPr>
              <p:nvPr/>
            </p:nvSpPr>
            <p:spPr bwMode="auto">
              <a:xfrm>
                <a:off x="2430" y="806"/>
                <a:ext cx="103" cy="57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0" name="Rectangle 6294"/>
              <p:cNvSpPr>
                <a:spLocks noChangeArrowheads="1"/>
              </p:cNvSpPr>
              <p:nvPr/>
            </p:nvSpPr>
            <p:spPr bwMode="auto">
              <a:xfrm>
                <a:off x="2533" y="806"/>
                <a:ext cx="103" cy="57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1" name="Rectangle 6295"/>
              <p:cNvSpPr>
                <a:spLocks noChangeArrowheads="1"/>
              </p:cNvSpPr>
              <p:nvPr/>
            </p:nvSpPr>
            <p:spPr bwMode="auto">
              <a:xfrm>
                <a:off x="2636" y="806"/>
                <a:ext cx="100" cy="57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2" name="Rectangle 6296"/>
              <p:cNvSpPr>
                <a:spLocks noChangeArrowheads="1"/>
              </p:cNvSpPr>
              <p:nvPr/>
            </p:nvSpPr>
            <p:spPr bwMode="auto">
              <a:xfrm>
                <a:off x="2736" y="806"/>
                <a:ext cx="103" cy="57"/>
              </a:xfrm>
              <a:prstGeom prst="rect">
                <a:avLst/>
              </a:prstGeom>
              <a:solidFill>
                <a:srgbClr val="00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3" name="Rectangle 6297"/>
              <p:cNvSpPr>
                <a:spLocks noChangeArrowheads="1"/>
              </p:cNvSpPr>
              <p:nvPr/>
            </p:nvSpPr>
            <p:spPr bwMode="auto">
              <a:xfrm>
                <a:off x="2839" y="806"/>
                <a:ext cx="103" cy="57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4" name="Rectangle 6298"/>
              <p:cNvSpPr>
                <a:spLocks noChangeArrowheads="1"/>
              </p:cNvSpPr>
              <p:nvPr/>
            </p:nvSpPr>
            <p:spPr bwMode="auto">
              <a:xfrm>
                <a:off x="2942" y="806"/>
                <a:ext cx="103" cy="57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5" name="Rectangle 6299"/>
              <p:cNvSpPr>
                <a:spLocks noChangeArrowheads="1"/>
              </p:cNvSpPr>
              <p:nvPr/>
            </p:nvSpPr>
            <p:spPr bwMode="auto">
              <a:xfrm>
                <a:off x="3045" y="806"/>
                <a:ext cx="103" cy="57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6" name="Rectangle 6300"/>
              <p:cNvSpPr>
                <a:spLocks noChangeArrowheads="1"/>
              </p:cNvSpPr>
              <p:nvPr/>
            </p:nvSpPr>
            <p:spPr bwMode="auto">
              <a:xfrm>
                <a:off x="3148" y="806"/>
                <a:ext cx="101" cy="57"/>
              </a:xfrm>
              <a:prstGeom prst="rect">
                <a:avLst/>
              </a:prstGeom>
              <a:solidFill>
                <a:srgbClr val="5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7" name="Rectangle 6301"/>
              <p:cNvSpPr>
                <a:spLocks noChangeArrowheads="1"/>
              </p:cNvSpPr>
              <p:nvPr/>
            </p:nvSpPr>
            <p:spPr bwMode="auto">
              <a:xfrm>
                <a:off x="3249" y="806"/>
                <a:ext cx="103" cy="57"/>
              </a:xfrm>
              <a:prstGeom prst="rect">
                <a:avLst/>
              </a:prstGeom>
              <a:solidFill>
                <a:srgbClr val="00C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8" name="Rectangle 6302"/>
              <p:cNvSpPr>
                <a:spLocks noChangeArrowheads="1"/>
              </p:cNvSpPr>
              <p:nvPr/>
            </p:nvSpPr>
            <p:spPr bwMode="auto">
              <a:xfrm>
                <a:off x="3352" y="806"/>
                <a:ext cx="103" cy="57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69" name="Rectangle 6303"/>
              <p:cNvSpPr>
                <a:spLocks noChangeArrowheads="1"/>
              </p:cNvSpPr>
              <p:nvPr/>
            </p:nvSpPr>
            <p:spPr bwMode="auto">
              <a:xfrm>
                <a:off x="3455" y="806"/>
                <a:ext cx="103" cy="57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0" name="Rectangle 6304"/>
              <p:cNvSpPr>
                <a:spLocks noChangeArrowheads="1"/>
              </p:cNvSpPr>
              <p:nvPr/>
            </p:nvSpPr>
            <p:spPr bwMode="auto">
              <a:xfrm>
                <a:off x="3558" y="806"/>
                <a:ext cx="103" cy="57"/>
              </a:xfrm>
              <a:prstGeom prst="rect">
                <a:avLst/>
              </a:prstGeom>
              <a:solidFill>
                <a:srgbClr val="5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1" name="Rectangle 6305"/>
              <p:cNvSpPr>
                <a:spLocks noChangeArrowheads="1"/>
              </p:cNvSpPr>
              <p:nvPr/>
            </p:nvSpPr>
            <p:spPr bwMode="auto">
              <a:xfrm>
                <a:off x="3661" y="806"/>
                <a:ext cx="100" cy="57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2" name="Rectangle 6306"/>
              <p:cNvSpPr>
                <a:spLocks noChangeArrowheads="1"/>
              </p:cNvSpPr>
              <p:nvPr/>
            </p:nvSpPr>
            <p:spPr bwMode="auto">
              <a:xfrm>
                <a:off x="1608" y="863"/>
                <a:ext cx="103" cy="61"/>
              </a:xfrm>
              <a:prstGeom prst="rect">
                <a:avLst/>
              </a:prstGeom>
              <a:solidFill>
                <a:srgbClr val="00C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3" name="Rectangle 6307"/>
              <p:cNvSpPr>
                <a:spLocks noChangeArrowheads="1"/>
              </p:cNvSpPr>
              <p:nvPr/>
            </p:nvSpPr>
            <p:spPr bwMode="auto">
              <a:xfrm>
                <a:off x="1711" y="863"/>
                <a:ext cx="103" cy="61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4" name="Rectangle 6308"/>
              <p:cNvSpPr>
                <a:spLocks noChangeArrowheads="1"/>
              </p:cNvSpPr>
              <p:nvPr/>
            </p:nvSpPr>
            <p:spPr bwMode="auto">
              <a:xfrm>
                <a:off x="1814" y="863"/>
                <a:ext cx="103" cy="61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5" name="Rectangle 6309"/>
              <p:cNvSpPr>
                <a:spLocks noChangeArrowheads="1"/>
              </p:cNvSpPr>
              <p:nvPr/>
            </p:nvSpPr>
            <p:spPr bwMode="auto">
              <a:xfrm>
                <a:off x="1917" y="863"/>
                <a:ext cx="103" cy="61"/>
              </a:xfrm>
              <a:prstGeom prst="rect">
                <a:avLst/>
              </a:prstGeom>
              <a:solidFill>
                <a:srgbClr val="00E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6" name="Rectangle 6310"/>
              <p:cNvSpPr>
                <a:spLocks noChangeArrowheads="1"/>
              </p:cNvSpPr>
              <p:nvPr/>
            </p:nvSpPr>
            <p:spPr bwMode="auto">
              <a:xfrm>
                <a:off x="2020" y="863"/>
                <a:ext cx="103" cy="61"/>
              </a:xfrm>
              <a:prstGeom prst="rect">
                <a:avLst/>
              </a:prstGeom>
              <a:solidFill>
                <a:srgbClr val="007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7" name="Rectangle 6311"/>
              <p:cNvSpPr>
                <a:spLocks noChangeArrowheads="1"/>
              </p:cNvSpPr>
              <p:nvPr/>
            </p:nvSpPr>
            <p:spPr bwMode="auto">
              <a:xfrm>
                <a:off x="2123" y="863"/>
                <a:ext cx="100" cy="61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8" name="Rectangle 6312"/>
              <p:cNvSpPr>
                <a:spLocks noChangeArrowheads="1"/>
              </p:cNvSpPr>
              <p:nvPr/>
            </p:nvSpPr>
            <p:spPr bwMode="auto">
              <a:xfrm>
                <a:off x="2223" y="863"/>
                <a:ext cx="104" cy="61"/>
              </a:xfrm>
              <a:prstGeom prst="rect">
                <a:avLst/>
              </a:prstGeom>
              <a:solidFill>
                <a:srgbClr val="007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79" name="Rectangle 6313"/>
              <p:cNvSpPr>
                <a:spLocks noChangeArrowheads="1"/>
              </p:cNvSpPr>
              <p:nvPr/>
            </p:nvSpPr>
            <p:spPr bwMode="auto">
              <a:xfrm>
                <a:off x="2327" y="863"/>
                <a:ext cx="103" cy="61"/>
              </a:xfrm>
              <a:prstGeom prst="rect">
                <a:avLst/>
              </a:prstGeom>
              <a:solidFill>
                <a:srgbClr val="00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0" name="Rectangle 6314"/>
              <p:cNvSpPr>
                <a:spLocks noChangeArrowheads="1"/>
              </p:cNvSpPr>
              <p:nvPr/>
            </p:nvSpPr>
            <p:spPr bwMode="auto">
              <a:xfrm>
                <a:off x="2430" y="863"/>
                <a:ext cx="103" cy="61"/>
              </a:xfrm>
              <a:prstGeom prst="rect">
                <a:avLst/>
              </a:prstGeom>
              <a:solidFill>
                <a:srgbClr val="00F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1" name="Rectangle 6315"/>
              <p:cNvSpPr>
                <a:spLocks noChangeArrowheads="1"/>
              </p:cNvSpPr>
              <p:nvPr/>
            </p:nvSpPr>
            <p:spPr bwMode="auto">
              <a:xfrm>
                <a:off x="2533" y="863"/>
                <a:ext cx="103" cy="61"/>
              </a:xfrm>
              <a:prstGeom prst="rect">
                <a:avLst/>
              </a:prstGeom>
              <a:solidFill>
                <a:srgbClr val="00F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2" name="Rectangle 6316"/>
              <p:cNvSpPr>
                <a:spLocks noChangeArrowheads="1"/>
              </p:cNvSpPr>
              <p:nvPr/>
            </p:nvSpPr>
            <p:spPr bwMode="auto">
              <a:xfrm>
                <a:off x="2636" y="863"/>
                <a:ext cx="100" cy="61"/>
              </a:xfrm>
              <a:prstGeom prst="rect">
                <a:avLst/>
              </a:prstGeom>
              <a:solidFill>
                <a:srgbClr val="00F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3" name="Rectangle 6317"/>
              <p:cNvSpPr>
                <a:spLocks noChangeArrowheads="1"/>
              </p:cNvSpPr>
              <p:nvPr/>
            </p:nvSpPr>
            <p:spPr bwMode="auto">
              <a:xfrm>
                <a:off x="2736" y="863"/>
                <a:ext cx="103" cy="61"/>
              </a:xfrm>
              <a:prstGeom prst="rect">
                <a:avLst/>
              </a:prstGeom>
              <a:solidFill>
                <a:srgbClr val="00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4" name="Rectangle 6318"/>
              <p:cNvSpPr>
                <a:spLocks noChangeArrowheads="1"/>
              </p:cNvSpPr>
              <p:nvPr/>
            </p:nvSpPr>
            <p:spPr bwMode="auto">
              <a:xfrm>
                <a:off x="2839" y="863"/>
                <a:ext cx="103" cy="61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5" name="Rectangle 6319"/>
              <p:cNvSpPr>
                <a:spLocks noChangeArrowheads="1"/>
              </p:cNvSpPr>
              <p:nvPr/>
            </p:nvSpPr>
            <p:spPr bwMode="auto">
              <a:xfrm>
                <a:off x="2942" y="863"/>
                <a:ext cx="103" cy="61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6" name="Rectangle 6320"/>
              <p:cNvSpPr>
                <a:spLocks noChangeArrowheads="1"/>
              </p:cNvSpPr>
              <p:nvPr/>
            </p:nvSpPr>
            <p:spPr bwMode="auto">
              <a:xfrm>
                <a:off x="3045" y="863"/>
                <a:ext cx="103" cy="61"/>
              </a:xfrm>
              <a:prstGeom prst="rect">
                <a:avLst/>
              </a:prstGeom>
              <a:solidFill>
                <a:srgbClr val="00F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7" name="Rectangle 6321"/>
              <p:cNvSpPr>
                <a:spLocks noChangeArrowheads="1"/>
              </p:cNvSpPr>
              <p:nvPr/>
            </p:nvSpPr>
            <p:spPr bwMode="auto">
              <a:xfrm>
                <a:off x="3148" y="863"/>
                <a:ext cx="101" cy="61"/>
              </a:xfrm>
              <a:prstGeom prst="rect">
                <a:avLst/>
              </a:prstGeom>
              <a:solidFill>
                <a:srgbClr val="0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8" name="Rectangle 6322"/>
              <p:cNvSpPr>
                <a:spLocks noChangeArrowheads="1"/>
              </p:cNvSpPr>
              <p:nvPr/>
            </p:nvSpPr>
            <p:spPr bwMode="auto">
              <a:xfrm>
                <a:off x="3249" y="863"/>
                <a:ext cx="103" cy="61"/>
              </a:xfrm>
              <a:prstGeom prst="rect">
                <a:avLst/>
              </a:prstGeom>
              <a:solidFill>
                <a:srgbClr val="00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89" name="Rectangle 6323"/>
              <p:cNvSpPr>
                <a:spLocks noChangeArrowheads="1"/>
              </p:cNvSpPr>
              <p:nvPr/>
            </p:nvSpPr>
            <p:spPr bwMode="auto">
              <a:xfrm>
                <a:off x="3352" y="863"/>
                <a:ext cx="103" cy="61"/>
              </a:xfrm>
              <a:prstGeom prst="rect">
                <a:avLst/>
              </a:prstGeom>
              <a:solidFill>
                <a:srgbClr val="004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0" name="Rectangle 6324"/>
              <p:cNvSpPr>
                <a:spLocks noChangeArrowheads="1"/>
              </p:cNvSpPr>
              <p:nvPr/>
            </p:nvSpPr>
            <p:spPr bwMode="auto">
              <a:xfrm>
                <a:off x="3455" y="863"/>
                <a:ext cx="103" cy="61"/>
              </a:xfrm>
              <a:prstGeom prst="rect">
                <a:avLst/>
              </a:prstGeom>
              <a:solidFill>
                <a:srgbClr val="00E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1" name="Rectangle 6325"/>
              <p:cNvSpPr>
                <a:spLocks noChangeArrowheads="1"/>
              </p:cNvSpPr>
              <p:nvPr/>
            </p:nvSpPr>
            <p:spPr bwMode="auto">
              <a:xfrm>
                <a:off x="3558" y="863"/>
                <a:ext cx="103" cy="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2" name="Rectangle 6326"/>
              <p:cNvSpPr>
                <a:spLocks noChangeArrowheads="1"/>
              </p:cNvSpPr>
              <p:nvPr/>
            </p:nvSpPr>
            <p:spPr bwMode="auto">
              <a:xfrm>
                <a:off x="3661" y="863"/>
                <a:ext cx="100" cy="61"/>
              </a:xfrm>
              <a:prstGeom prst="rect">
                <a:avLst/>
              </a:prstGeom>
              <a:solidFill>
                <a:srgbClr val="00F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3" name="Rectangle 6327"/>
              <p:cNvSpPr>
                <a:spLocks noChangeArrowheads="1"/>
              </p:cNvSpPr>
              <p:nvPr/>
            </p:nvSpPr>
            <p:spPr bwMode="auto">
              <a:xfrm>
                <a:off x="1608" y="924"/>
                <a:ext cx="103" cy="61"/>
              </a:xfrm>
              <a:prstGeom prst="rect">
                <a:avLst/>
              </a:prstGeom>
              <a:solidFill>
                <a:srgbClr val="00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4" name="Rectangle 6328"/>
              <p:cNvSpPr>
                <a:spLocks noChangeArrowheads="1"/>
              </p:cNvSpPr>
              <p:nvPr/>
            </p:nvSpPr>
            <p:spPr bwMode="auto">
              <a:xfrm>
                <a:off x="1711" y="924"/>
                <a:ext cx="103" cy="61"/>
              </a:xfrm>
              <a:prstGeom prst="rect">
                <a:avLst/>
              </a:prstGeom>
              <a:solidFill>
                <a:srgbClr val="00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5" name="Rectangle 6329"/>
              <p:cNvSpPr>
                <a:spLocks noChangeArrowheads="1"/>
              </p:cNvSpPr>
              <p:nvPr/>
            </p:nvSpPr>
            <p:spPr bwMode="auto">
              <a:xfrm>
                <a:off x="1814" y="924"/>
                <a:ext cx="103" cy="61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6" name="Rectangle 6330"/>
              <p:cNvSpPr>
                <a:spLocks noChangeArrowheads="1"/>
              </p:cNvSpPr>
              <p:nvPr/>
            </p:nvSpPr>
            <p:spPr bwMode="auto">
              <a:xfrm>
                <a:off x="1917" y="924"/>
                <a:ext cx="103" cy="61"/>
              </a:xfrm>
              <a:prstGeom prst="rect">
                <a:avLst/>
              </a:prstGeom>
              <a:solidFill>
                <a:srgbClr val="000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7" name="Rectangle 6331"/>
              <p:cNvSpPr>
                <a:spLocks noChangeArrowheads="1"/>
              </p:cNvSpPr>
              <p:nvPr/>
            </p:nvSpPr>
            <p:spPr bwMode="auto">
              <a:xfrm>
                <a:off x="2020" y="924"/>
                <a:ext cx="103" cy="61"/>
              </a:xfrm>
              <a:prstGeom prst="rect">
                <a:avLst/>
              </a:prstGeom>
              <a:solidFill>
                <a:srgbClr val="004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8" name="Rectangle 6332"/>
              <p:cNvSpPr>
                <a:spLocks noChangeArrowheads="1"/>
              </p:cNvSpPr>
              <p:nvPr/>
            </p:nvSpPr>
            <p:spPr bwMode="auto">
              <a:xfrm>
                <a:off x="2123" y="924"/>
                <a:ext cx="100" cy="61"/>
              </a:xfrm>
              <a:prstGeom prst="rect">
                <a:avLst/>
              </a:prstGeom>
              <a:solidFill>
                <a:srgbClr val="001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99" name="Rectangle 6333"/>
              <p:cNvSpPr>
                <a:spLocks noChangeArrowheads="1"/>
              </p:cNvSpPr>
              <p:nvPr/>
            </p:nvSpPr>
            <p:spPr bwMode="auto">
              <a:xfrm>
                <a:off x="2223" y="924"/>
                <a:ext cx="104" cy="61"/>
              </a:xfrm>
              <a:prstGeom prst="rect">
                <a:avLst/>
              </a:prstGeom>
              <a:solidFill>
                <a:srgbClr val="005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00" name="Rectangle 6334"/>
              <p:cNvSpPr>
                <a:spLocks noChangeArrowheads="1"/>
              </p:cNvSpPr>
              <p:nvPr/>
            </p:nvSpPr>
            <p:spPr bwMode="auto">
              <a:xfrm>
                <a:off x="2327" y="924"/>
                <a:ext cx="103" cy="61"/>
              </a:xfrm>
              <a:prstGeom prst="rect">
                <a:avLst/>
              </a:prstGeom>
              <a:solidFill>
                <a:srgbClr val="007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01" name="Rectangle 6335"/>
              <p:cNvSpPr>
                <a:spLocks noChangeArrowheads="1"/>
              </p:cNvSpPr>
              <p:nvPr/>
            </p:nvSpPr>
            <p:spPr bwMode="auto">
              <a:xfrm>
                <a:off x="2430" y="924"/>
                <a:ext cx="103" cy="61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02" name="Rectangle 6336"/>
              <p:cNvSpPr>
                <a:spLocks noChangeArrowheads="1"/>
              </p:cNvSpPr>
              <p:nvPr/>
            </p:nvSpPr>
            <p:spPr bwMode="auto">
              <a:xfrm>
                <a:off x="2533" y="924"/>
                <a:ext cx="103" cy="61"/>
              </a:xfrm>
              <a:prstGeom prst="rect">
                <a:avLst/>
              </a:prstGeom>
              <a:solidFill>
                <a:srgbClr val="00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03" name="Rectangle 6337"/>
              <p:cNvSpPr>
                <a:spLocks noChangeArrowheads="1"/>
              </p:cNvSpPr>
              <p:nvPr/>
            </p:nvSpPr>
            <p:spPr bwMode="auto">
              <a:xfrm>
                <a:off x="2636" y="924"/>
                <a:ext cx="100" cy="61"/>
              </a:xfrm>
              <a:prstGeom prst="rect">
                <a:avLst/>
              </a:prstGeom>
              <a:solidFill>
                <a:srgbClr val="006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04" name="Rectangle 6338"/>
              <p:cNvSpPr>
                <a:spLocks noChangeArrowheads="1"/>
              </p:cNvSpPr>
              <p:nvPr/>
            </p:nvSpPr>
            <p:spPr bwMode="auto">
              <a:xfrm>
                <a:off x="2736" y="924"/>
                <a:ext cx="103" cy="61"/>
              </a:xfrm>
              <a:prstGeom prst="rect">
                <a:avLst/>
              </a:prstGeom>
              <a:solidFill>
                <a:srgbClr val="006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05" name="Rectangle 6339"/>
              <p:cNvSpPr>
                <a:spLocks noChangeArrowheads="1"/>
              </p:cNvSpPr>
              <p:nvPr/>
            </p:nvSpPr>
            <p:spPr bwMode="auto">
              <a:xfrm>
                <a:off x="2839" y="924"/>
                <a:ext cx="103" cy="61"/>
              </a:xfrm>
              <a:prstGeom prst="rect">
                <a:avLst/>
              </a:prstGeom>
              <a:solidFill>
                <a:srgbClr val="00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06" name="Rectangle 6340"/>
              <p:cNvSpPr>
                <a:spLocks noChangeArrowheads="1"/>
              </p:cNvSpPr>
              <p:nvPr/>
            </p:nvSpPr>
            <p:spPr bwMode="auto">
              <a:xfrm>
                <a:off x="2942" y="924"/>
                <a:ext cx="103" cy="61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07" name="Rectangle 6341"/>
              <p:cNvSpPr>
                <a:spLocks noChangeArrowheads="1"/>
              </p:cNvSpPr>
              <p:nvPr/>
            </p:nvSpPr>
            <p:spPr bwMode="auto">
              <a:xfrm>
                <a:off x="3045" y="924"/>
                <a:ext cx="103" cy="61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08" name="Rectangle 6342"/>
              <p:cNvSpPr>
                <a:spLocks noChangeArrowheads="1"/>
              </p:cNvSpPr>
              <p:nvPr/>
            </p:nvSpPr>
            <p:spPr bwMode="auto">
              <a:xfrm>
                <a:off x="3148" y="924"/>
                <a:ext cx="101" cy="61"/>
              </a:xfrm>
              <a:prstGeom prst="rect">
                <a:avLst/>
              </a:prstGeom>
              <a:solidFill>
                <a:srgbClr val="001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09" name="Rectangle 6343"/>
              <p:cNvSpPr>
                <a:spLocks noChangeArrowheads="1"/>
              </p:cNvSpPr>
              <p:nvPr/>
            </p:nvSpPr>
            <p:spPr bwMode="auto">
              <a:xfrm>
                <a:off x="3249" y="924"/>
                <a:ext cx="103" cy="61"/>
              </a:xfrm>
              <a:prstGeom prst="rect">
                <a:avLst/>
              </a:prstGeom>
              <a:solidFill>
                <a:srgbClr val="00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0" name="Rectangle 6344"/>
              <p:cNvSpPr>
                <a:spLocks noChangeArrowheads="1"/>
              </p:cNvSpPr>
              <p:nvPr/>
            </p:nvSpPr>
            <p:spPr bwMode="auto">
              <a:xfrm>
                <a:off x="3352" y="924"/>
                <a:ext cx="103" cy="61"/>
              </a:xfrm>
              <a:prstGeom prst="rect">
                <a:avLst/>
              </a:prstGeom>
              <a:solidFill>
                <a:srgbClr val="007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1" name="Rectangle 6345"/>
              <p:cNvSpPr>
                <a:spLocks noChangeArrowheads="1"/>
              </p:cNvSpPr>
              <p:nvPr/>
            </p:nvSpPr>
            <p:spPr bwMode="auto">
              <a:xfrm>
                <a:off x="3455" y="924"/>
                <a:ext cx="103" cy="61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2" name="Rectangle 6346"/>
              <p:cNvSpPr>
                <a:spLocks noChangeArrowheads="1"/>
              </p:cNvSpPr>
              <p:nvPr/>
            </p:nvSpPr>
            <p:spPr bwMode="auto">
              <a:xfrm>
                <a:off x="3558" y="924"/>
                <a:ext cx="103" cy="61"/>
              </a:xfrm>
              <a:prstGeom prst="rect">
                <a:avLst/>
              </a:prstGeom>
              <a:solidFill>
                <a:srgbClr val="005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3" name="Rectangle 6347"/>
              <p:cNvSpPr>
                <a:spLocks noChangeArrowheads="1"/>
              </p:cNvSpPr>
              <p:nvPr/>
            </p:nvSpPr>
            <p:spPr bwMode="auto">
              <a:xfrm>
                <a:off x="3661" y="924"/>
                <a:ext cx="100" cy="61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4" name="Rectangle 6348"/>
              <p:cNvSpPr>
                <a:spLocks noChangeArrowheads="1"/>
              </p:cNvSpPr>
              <p:nvPr/>
            </p:nvSpPr>
            <p:spPr bwMode="auto">
              <a:xfrm>
                <a:off x="1608" y="985"/>
                <a:ext cx="103" cy="57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5" name="Rectangle 6349"/>
              <p:cNvSpPr>
                <a:spLocks noChangeArrowheads="1"/>
              </p:cNvSpPr>
              <p:nvPr/>
            </p:nvSpPr>
            <p:spPr bwMode="auto">
              <a:xfrm>
                <a:off x="1711" y="985"/>
                <a:ext cx="103" cy="57"/>
              </a:xfrm>
              <a:prstGeom prst="rect">
                <a:avLst/>
              </a:prstGeom>
              <a:solidFill>
                <a:srgbClr val="003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6" name="Rectangle 6350"/>
              <p:cNvSpPr>
                <a:spLocks noChangeArrowheads="1"/>
              </p:cNvSpPr>
              <p:nvPr/>
            </p:nvSpPr>
            <p:spPr bwMode="auto">
              <a:xfrm>
                <a:off x="1814" y="985"/>
                <a:ext cx="103" cy="57"/>
              </a:xfrm>
              <a:prstGeom prst="rect">
                <a:avLst/>
              </a:prstGeom>
              <a:solidFill>
                <a:srgbClr val="007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7" name="Rectangle 6351"/>
              <p:cNvSpPr>
                <a:spLocks noChangeArrowheads="1"/>
              </p:cNvSpPr>
              <p:nvPr/>
            </p:nvSpPr>
            <p:spPr bwMode="auto">
              <a:xfrm>
                <a:off x="1917" y="985"/>
                <a:ext cx="103" cy="57"/>
              </a:xfrm>
              <a:prstGeom prst="rect">
                <a:avLst/>
              </a:prstGeom>
              <a:solidFill>
                <a:srgbClr val="007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8" name="Rectangle 6352"/>
              <p:cNvSpPr>
                <a:spLocks noChangeArrowheads="1"/>
              </p:cNvSpPr>
              <p:nvPr/>
            </p:nvSpPr>
            <p:spPr bwMode="auto">
              <a:xfrm>
                <a:off x="2020" y="985"/>
                <a:ext cx="103" cy="57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9" name="Rectangle 6353"/>
              <p:cNvSpPr>
                <a:spLocks noChangeArrowheads="1"/>
              </p:cNvSpPr>
              <p:nvPr/>
            </p:nvSpPr>
            <p:spPr bwMode="auto">
              <a:xfrm>
                <a:off x="2123" y="985"/>
                <a:ext cx="100" cy="57"/>
              </a:xfrm>
              <a:prstGeom prst="rect">
                <a:avLst/>
              </a:prstGeom>
              <a:solidFill>
                <a:srgbClr val="00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0" name="Rectangle 6354"/>
              <p:cNvSpPr>
                <a:spLocks noChangeArrowheads="1"/>
              </p:cNvSpPr>
              <p:nvPr/>
            </p:nvSpPr>
            <p:spPr bwMode="auto">
              <a:xfrm>
                <a:off x="2223" y="985"/>
                <a:ext cx="104" cy="57"/>
              </a:xfrm>
              <a:prstGeom prst="rect">
                <a:avLst/>
              </a:prstGeom>
              <a:solidFill>
                <a:srgbClr val="007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1" name="Rectangle 6355"/>
              <p:cNvSpPr>
                <a:spLocks noChangeArrowheads="1"/>
              </p:cNvSpPr>
              <p:nvPr/>
            </p:nvSpPr>
            <p:spPr bwMode="auto">
              <a:xfrm>
                <a:off x="2327" y="985"/>
                <a:ext cx="103" cy="57"/>
              </a:xfrm>
              <a:prstGeom prst="rect">
                <a:avLst/>
              </a:prstGeom>
              <a:solidFill>
                <a:srgbClr val="006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2" name="Rectangle 6356"/>
              <p:cNvSpPr>
                <a:spLocks noChangeArrowheads="1"/>
              </p:cNvSpPr>
              <p:nvPr/>
            </p:nvSpPr>
            <p:spPr bwMode="auto">
              <a:xfrm>
                <a:off x="2430" y="985"/>
                <a:ext cx="103" cy="57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3" name="Rectangle 6357"/>
              <p:cNvSpPr>
                <a:spLocks noChangeArrowheads="1"/>
              </p:cNvSpPr>
              <p:nvPr/>
            </p:nvSpPr>
            <p:spPr bwMode="auto">
              <a:xfrm>
                <a:off x="2533" y="985"/>
                <a:ext cx="103" cy="57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4" name="Rectangle 6358"/>
              <p:cNvSpPr>
                <a:spLocks noChangeArrowheads="1"/>
              </p:cNvSpPr>
              <p:nvPr/>
            </p:nvSpPr>
            <p:spPr bwMode="auto">
              <a:xfrm>
                <a:off x="2636" y="985"/>
                <a:ext cx="100" cy="57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5" name="Rectangle 6359"/>
              <p:cNvSpPr>
                <a:spLocks noChangeArrowheads="1"/>
              </p:cNvSpPr>
              <p:nvPr/>
            </p:nvSpPr>
            <p:spPr bwMode="auto">
              <a:xfrm>
                <a:off x="2736" y="985"/>
                <a:ext cx="103" cy="57"/>
              </a:xfrm>
              <a:prstGeom prst="rect">
                <a:avLst/>
              </a:prstGeom>
              <a:solidFill>
                <a:srgbClr val="002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6" name="Rectangle 6360"/>
              <p:cNvSpPr>
                <a:spLocks noChangeArrowheads="1"/>
              </p:cNvSpPr>
              <p:nvPr/>
            </p:nvSpPr>
            <p:spPr bwMode="auto">
              <a:xfrm>
                <a:off x="2839" y="985"/>
                <a:ext cx="103" cy="57"/>
              </a:xfrm>
              <a:prstGeom prst="rect">
                <a:avLst/>
              </a:prstGeom>
              <a:solidFill>
                <a:srgbClr val="008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7" name="Rectangle 6361"/>
              <p:cNvSpPr>
                <a:spLocks noChangeArrowheads="1"/>
              </p:cNvSpPr>
              <p:nvPr/>
            </p:nvSpPr>
            <p:spPr bwMode="auto">
              <a:xfrm>
                <a:off x="2942" y="985"/>
                <a:ext cx="103" cy="57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8" name="Rectangle 6362"/>
              <p:cNvSpPr>
                <a:spLocks noChangeArrowheads="1"/>
              </p:cNvSpPr>
              <p:nvPr/>
            </p:nvSpPr>
            <p:spPr bwMode="auto">
              <a:xfrm>
                <a:off x="3045" y="985"/>
                <a:ext cx="103" cy="57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9" name="Rectangle 6363"/>
              <p:cNvSpPr>
                <a:spLocks noChangeArrowheads="1"/>
              </p:cNvSpPr>
              <p:nvPr/>
            </p:nvSpPr>
            <p:spPr bwMode="auto">
              <a:xfrm>
                <a:off x="3148" y="985"/>
                <a:ext cx="101" cy="57"/>
              </a:xfrm>
              <a:prstGeom prst="rect">
                <a:avLst/>
              </a:prstGeom>
              <a:solidFill>
                <a:srgbClr val="4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0" name="Rectangle 6364"/>
              <p:cNvSpPr>
                <a:spLocks noChangeArrowheads="1"/>
              </p:cNvSpPr>
              <p:nvPr/>
            </p:nvSpPr>
            <p:spPr bwMode="auto">
              <a:xfrm>
                <a:off x="3249" y="985"/>
                <a:ext cx="103" cy="57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1" name="Rectangle 6365"/>
              <p:cNvSpPr>
                <a:spLocks noChangeArrowheads="1"/>
              </p:cNvSpPr>
              <p:nvPr/>
            </p:nvSpPr>
            <p:spPr bwMode="auto">
              <a:xfrm>
                <a:off x="3352" y="985"/>
                <a:ext cx="103" cy="57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2" name="Rectangle 6366"/>
              <p:cNvSpPr>
                <a:spLocks noChangeArrowheads="1"/>
              </p:cNvSpPr>
              <p:nvPr/>
            </p:nvSpPr>
            <p:spPr bwMode="auto">
              <a:xfrm>
                <a:off x="3455" y="985"/>
                <a:ext cx="103" cy="57"/>
              </a:xfrm>
              <a:prstGeom prst="rect">
                <a:avLst/>
              </a:prstGeom>
              <a:solidFill>
                <a:srgbClr val="007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3" name="Rectangle 6367"/>
              <p:cNvSpPr>
                <a:spLocks noChangeArrowheads="1"/>
              </p:cNvSpPr>
              <p:nvPr/>
            </p:nvSpPr>
            <p:spPr bwMode="auto">
              <a:xfrm>
                <a:off x="3558" y="985"/>
                <a:ext cx="103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4" name="Rectangle 6368"/>
              <p:cNvSpPr>
                <a:spLocks noChangeArrowheads="1"/>
              </p:cNvSpPr>
              <p:nvPr/>
            </p:nvSpPr>
            <p:spPr bwMode="auto">
              <a:xfrm>
                <a:off x="3661" y="985"/>
                <a:ext cx="100" cy="57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5" name="Rectangle 6369"/>
              <p:cNvSpPr>
                <a:spLocks noChangeArrowheads="1"/>
              </p:cNvSpPr>
              <p:nvPr/>
            </p:nvSpPr>
            <p:spPr bwMode="auto">
              <a:xfrm>
                <a:off x="1608" y="1042"/>
                <a:ext cx="103" cy="61"/>
              </a:xfrm>
              <a:prstGeom prst="rect">
                <a:avLst/>
              </a:prstGeom>
              <a:solidFill>
                <a:srgbClr val="007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6" name="Rectangle 6370"/>
              <p:cNvSpPr>
                <a:spLocks noChangeArrowheads="1"/>
              </p:cNvSpPr>
              <p:nvPr/>
            </p:nvSpPr>
            <p:spPr bwMode="auto">
              <a:xfrm>
                <a:off x="1711" y="1042"/>
                <a:ext cx="103" cy="61"/>
              </a:xfrm>
              <a:prstGeom prst="rect">
                <a:avLst/>
              </a:prstGeom>
              <a:solidFill>
                <a:srgbClr val="007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7" name="Rectangle 6371"/>
              <p:cNvSpPr>
                <a:spLocks noChangeArrowheads="1"/>
              </p:cNvSpPr>
              <p:nvPr/>
            </p:nvSpPr>
            <p:spPr bwMode="auto">
              <a:xfrm>
                <a:off x="1814" y="1042"/>
                <a:ext cx="103" cy="61"/>
              </a:xfrm>
              <a:prstGeom prst="rect">
                <a:avLst/>
              </a:prstGeom>
              <a:solidFill>
                <a:srgbClr val="005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8" name="Rectangle 6372"/>
              <p:cNvSpPr>
                <a:spLocks noChangeArrowheads="1"/>
              </p:cNvSpPr>
              <p:nvPr/>
            </p:nvSpPr>
            <p:spPr bwMode="auto">
              <a:xfrm>
                <a:off x="1917" y="1042"/>
                <a:ext cx="103" cy="61"/>
              </a:xfrm>
              <a:prstGeom prst="rect">
                <a:avLst/>
              </a:prstGeom>
              <a:solidFill>
                <a:srgbClr val="001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9" name="Rectangle 6373"/>
              <p:cNvSpPr>
                <a:spLocks noChangeArrowheads="1"/>
              </p:cNvSpPr>
              <p:nvPr/>
            </p:nvSpPr>
            <p:spPr bwMode="auto">
              <a:xfrm>
                <a:off x="2020" y="1042"/>
                <a:ext cx="103" cy="61"/>
              </a:xfrm>
              <a:prstGeom prst="rect">
                <a:avLst/>
              </a:prstGeom>
              <a:solidFill>
                <a:srgbClr val="0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0" name="Rectangle 6374"/>
              <p:cNvSpPr>
                <a:spLocks noChangeArrowheads="1"/>
              </p:cNvSpPr>
              <p:nvPr/>
            </p:nvSpPr>
            <p:spPr bwMode="auto">
              <a:xfrm>
                <a:off x="2123" y="1042"/>
                <a:ext cx="100" cy="61"/>
              </a:xfrm>
              <a:prstGeom prst="rect">
                <a:avLst/>
              </a:prstGeom>
              <a:solidFill>
                <a:srgbClr val="2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1" name="Rectangle 6375"/>
              <p:cNvSpPr>
                <a:spLocks noChangeArrowheads="1"/>
              </p:cNvSpPr>
              <p:nvPr/>
            </p:nvSpPr>
            <p:spPr bwMode="auto">
              <a:xfrm>
                <a:off x="2223" y="1042"/>
                <a:ext cx="104" cy="61"/>
              </a:xfrm>
              <a:prstGeom prst="rect">
                <a:avLst/>
              </a:prstGeom>
              <a:solidFill>
                <a:srgbClr val="4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2" name="Rectangle 6376"/>
              <p:cNvSpPr>
                <a:spLocks noChangeArrowheads="1"/>
              </p:cNvSpPr>
              <p:nvPr/>
            </p:nvSpPr>
            <p:spPr bwMode="auto">
              <a:xfrm>
                <a:off x="2327" y="1042"/>
                <a:ext cx="103" cy="61"/>
              </a:xfrm>
              <a:prstGeom prst="rect">
                <a:avLst/>
              </a:prstGeom>
              <a:solidFill>
                <a:srgbClr val="008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3" name="Rectangle 6377"/>
              <p:cNvSpPr>
                <a:spLocks noChangeArrowheads="1"/>
              </p:cNvSpPr>
              <p:nvPr/>
            </p:nvSpPr>
            <p:spPr bwMode="auto">
              <a:xfrm>
                <a:off x="2430" y="1042"/>
                <a:ext cx="103" cy="61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4" name="Rectangle 6378"/>
              <p:cNvSpPr>
                <a:spLocks noChangeArrowheads="1"/>
              </p:cNvSpPr>
              <p:nvPr/>
            </p:nvSpPr>
            <p:spPr bwMode="auto">
              <a:xfrm>
                <a:off x="2533" y="1042"/>
                <a:ext cx="103" cy="61"/>
              </a:xfrm>
              <a:prstGeom prst="rect">
                <a:avLst/>
              </a:prstGeom>
              <a:solidFill>
                <a:srgbClr val="00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5" name="Rectangle 6379"/>
              <p:cNvSpPr>
                <a:spLocks noChangeArrowheads="1"/>
              </p:cNvSpPr>
              <p:nvPr/>
            </p:nvSpPr>
            <p:spPr bwMode="auto">
              <a:xfrm>
                <a:off x="2636" y="1042"/>
                <a:ext cx="100" cy="61"/>
              </a:xfrm>
              <a:prstGeom prst="rect">
                <a:avLst/>
              </a:prstGeom>
              <a:solidFill>
                <a:srgbClr val="006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6" name="Rectangle 6380"/>
              <p:cNvSpPr>
                <a:spLocks noChangeArrowheads="1"/>
              </p:cNvSpPr>
              <p:nvPr/>
            </p:nvSpPr>
            <p:spPr bwMode="auto">
              <a:xfrm>
                <a:off x="2736" y="1042"/>
                <a:ext cx="103" cy="61"/>
              </a:xfrm>
              <a:prstGeom prst="rect">
                <a:avLst/>
              </a:prstGeom>
              <a:solidFill>
                <a:srgbClr val="5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7" name="Rectangle 6381"/>
              <p:cNvSpPr>
                <a:spLocks noChangeArrowheads="1"/>
              </p:cNvSpPr>
              <p:nvPr/>
            </p:nvSpPr>
            <p:spPr bwMode="auto">
              <a:xfrm>
                <a:off x="2839" y="1042"/>
                <a:ext cx="103" cy="61"/>
              </a:xfrm>
              <a:prstGeom prst="rect">
                <a:avLst/>
              </a:prstGeom>
              <a:solidFill>
                <a:srgbClr val="00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8" name="Rectangle 6382"/>
              <p:cNvSpPr>
                <a:spLocks noChangeArrowheads="1"/>
              </p:cNvSpPr>
              <p:nvPr/>
            </p:nvSpPr>
            <p:spPr bwMode="auto">
              <a:xfrm>
                <a:off x="2942" y="1042"/>
                <a:ext cx="103" cy="61"/>
              </a:xfrm>
              <a:prstGeom prst="rect">
                <a:avLst/>
              </a:prstGeom>
              <a:solidFill>
                <a:srgbClr val="007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9" name="Rectangle 6383"/>
              <p:cNvSpPr>
                <a:spLocks noChangeArrowheads="1"/>
              </p:cNvSpPr>
              <p:nvPr/>
            </p:nvSpPr>
            <p:spPr bwMode="auto">
              <a:xfrm>
                <a:off x="3045" y="1042"/>
                <a:ext cx="103" cy="61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0" name="Rectangle 6384"/>
              <p:cNvSpPr>
                <a:spLocks noChangeArrowheads="1"/>
              </p:cNvSpPr>
              <p:nvPr/>
            </p:nvSpPr>
            <p:spPr bwMode="auto">
              <a:xfrm>
                <a:off x="3148" y="1042"/>
                <a:ext cx="101" cy="61"/>
              </a:xfrm>
              <a:prstGeom prst="rect">
                <a:avLst/>
              </a:prstGeom>
              <a:solidFill>
                <a:srgbClr val="2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1" name="Rectangle 6385"/>
              <p:cNvSpPr>
                <a:spLocks noChangeArrowheads="1"/>
              </p:cNvSpPr>
              <p:nvPr/>
            </p:nvSpPr>
            <p:spPr bwMode="auto">
              <a:xfrm>
                <a:off x="3249" y="1042"/>
                <a:ext cx="103" cy="61"/>
              </a:xfrm>
              <a:prstGeom prst="rect">
                <a:avLst/>
              </a:prstGeom>
              <a:solidFill>
                <a:srgbClr val="00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2" name="Rectangle 6386"/>
              <p:cNvSpPr>
                <a:spLocks noChangeArrowheads="1"/>
              </p:cNvSpPr>
              <p:nvPr/>
            </p:nvSpPr>
            <p:spPr bwMode="auto">
              <a:xfrm>
                <a:off x="3352" y="1042"/>
                <a:ext cx="103" cy="61"/>
              </a:xfrm>
              <a:prstGeom prst="rect">
                <a:avLst/>
              </a:prstGeom>
              <a:solidFill>
                <a:srgbClr val="6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3" name="Rectangle 6387"/>
              <p:cNvSpPr>
                <a:spLocks noChangeArrowheads="1"/>
              </p:cNvSpPr>
              <p:nvPr/>
            </p:nvSpPr>
            <p:spPr bwMode="auto">
              <a:xfrm>
                <a:off x="3455" y="1042"/>
                <a:ext cx="103" cy="61"/>
              </a:xfrm>
              <a:prstGeom prst="rect">
                <a:avLst/>
              </a:prstGeom>
              <a:solidFill>
                <a:srgbClr val="3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4" name="Rectangle 6388"/>
              <p:cNvSpPr>
                <a:spLocks noChangeArrowheads="1"/>
              </p:cNvSpPr>
              <p:nvPr/>
            </p:nvSpPr>
            <p:spPr bwMode="auto">
              <a:xfrm>
                <a:off x="3558" y="1042"/>
                <a:ext cx="103" cy="61"/>
              </a:xfrm>
              <a:prstGeom prst="rect">
                <a:avLst/>
              </a:prstGeom>
              <a:solidFill>
                <a:srgbClr val="9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5" name="Rectangle 6389"/>
              <p:cNvSpPr>
                <a:spLocks noChangeArrowheads="1"/>
              </p:cNvSpPr>
              <p:nvPr/>
            </p:nvSpPr>
            <p:spPr bwMode="auto">
              <a:xfrm>
                <a:off x="3661" y="1042"/>
                <a:ext cx="100" cy="61"/>
              </a:xfrm>
              <a:prstGeom prst="rect">
                <a:avLst/>
              </a:prstGeom>
              <a:solidFill>
                <a:srgbClr val="00C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6" name="Rectangle 6390"/>
              <p:cNvSpPr>
                <a:spLocks noChangeArrowheads="1"/>
              </p:cNvSpPr>
              <p:nvPr/>
            </p:nvSpPr>
            <p:spPr bwMode="auto">
              <a:xfrm>
                <a:off x="1608" y="1103"/>
                <a:ext cx="103" cy="60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7" name="Rectangle 6391"/>
              <p:cNvSpPr>
                <a:spLocks noChangeArrowheads="1"/>
              </p:cNvSpPr>
              <p:nvPr/>
            </p:nvSpPr>
            <p:spPr bwMode="auto">
              <a:xfrm>
                <a:off x="1711" y="1103"/>
                <a:ext cx="103" cy="6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8" name="Rectangle 6392"/>
              <p:cNvSpPr>
                <a:spLocks noChangeArrowheads="1"/>
              </p:cNvSpPr>
              <p:nvPr/>
            </p:nvSpPr>
            <p:spPr bwMode="auto">
              <a:xfrm>
                <a:off x="1814" y="1103"/>
                <a:ext cx="103" cy="60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9" name="Rectangle 6393"/>
              <p:cNvSpPr>
                <a:spLocks noChangeArrowheads="1"/>
              </p:cNvSpPr>
              <p:nvPr/>
            </p:nvSpPr>
            <p:spPr bwMode="auto">
              <a:xfrm>
                <a:off x="1917" y="1103"/>
                <a:ext cx="103" cy="60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0" name="Rectangle 6394"/>
              <p:cNvSpPr>
                <a:spLocks noChangeArrowheads="1"/>
              </p:cNvSpPr>
              <p:nvPr/>
            </p:nvSpPr>
            <p:spPr bwMode="auto">
              <a:xfrm>
                <a:off x="2020" y="1103"/>
                <a:ext cx="103" cy="60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1" name="Rectangle 6395"/>
              <p:cNvSpPr>
                <a:spLocks noChangeArrowheads="1"/>
              </p:cNvSpPr>
              <p:nvPr/>
            </p:nvSpPr>
            <p:spPr bwMode="auto">
              <a:xfrm>
                <a:off x="2123" y="1103"/>
                <a:ext cx="100" cy="60"/>
              </a:xfrm>
              <a:prstGeom prst="rect">
                <a:avLst/>
              </a:prstGeom>
              <a:solidFill>
                <a:srgbClr val="006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2" name="Rectangle 6396"/>
              <p:cNvSpPr>
                <a:spLocks noChangeArrowheads="1"/>
              </p:cNvSpPr>
              <p:nvPr/>
            </p:nvSpPr>
            <p:spPr bwMode="auto">
              <a:xfrm>
                <a:off x="2223" y="1103"/>
                <a:ext cx="104" cy="60"/>
              </a:xfrm>
              <a:prstGeom prst="rect">
                <a:avLst/>
              </a:prstGeom>
              <a:solidFill>
                <a:srgbClr val="1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3" name="Rectangle 6397"/>
              <p:cNvSpPr>
                <a:spLocks noChangeArrowheads="1"/>
              </p:cNvSpPr>
              <p:nvPr/>
            </p:nvSpPr>
            <p:spPr bwMode="auto">
              <a:xfrm>
                <a:off x="2327" y="1103"/>
                <a:ext cx="103" cy="60"/>
              </a:xfrm>
              <a:prstGeom prst="rect">
                <a:avLst/>
              </a:prstGeom>
              <a:solidFill>
                <a:srgbClr val="00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4" name="Rectangle 6398"/>
              <p:cNvSpPr>
                <a:spLocks noChangeArrowheads="1"/>
              </p:cNvSpPr>
              <p:nvPr/>
            </p:nvSpPr>
            <p:spPr bwMode="auto">
              <a:xfrm>
                <a:off x="2430" y="1103"/>
                <a:ext cx="103" cy="60"/>
              </a:xfrm>
              <a:prstGeom prst="rect">
                <a:avLst/>
              </a:prstGeom>
              <a:solidFill>
                <a:srgbClr val="00F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5" name="Rectangle 6399"/>
              <p:cNvSpPr>
                <a:spLocks noChangeArrowheads="1"/>
              </p:cNvSpPr>
              <p:nvPr/>
            </p:nvSpPr>
            <p:spPr bwMode="auto">
              <a:xfrm>
                <a:off x="2533" y="1103"/>
                <a:ext cx="103" cy="60"/>
              </a:xfrm>
              <a:prstGeom prst="rect">
                <a:avLst/>
              </a:prstGeom>
              <a:solidFill>
                <a:srgbClr val="00E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6" name="Rectangle 6400"/>
              <p:cNvSpPr>
                <a:spLocks noChangeArrowheads="1"/>
              </p:cNvSpPr>
              <p:nvPr/>
            </p:nvSpPr>
            <p:spPr bwMode="auto">
              <a:xfrm>
                <a:off x="2636" y="1103"/>
                <a:ext cx="100" cy="60"/>
              </a:xfrm>
              <a:prstGeom prst="rect">
                <a:avLst/>
              </a:prstGeom>
              <a:solidFill>
                <a:srgbClr val="00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7" name="Rectangle 6401"/>
              <p:cNvSpPr>
                <a:spLocks noChangeArrowheads="1"/>
              </p:cNvSpPr>
              <p:nvPr/>
            </p:nvSpPr>
            <p:spPr bwMode="auto">
              <a:xfrm>
                <a:off x="2736" y="1103"/>
                <a:ext cx="103" cy="60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8" name="Rectangle 6402"/>
              <p:cNvSpPr>
                <a:spLocks noChangeArrowheads="1"/>
              </p:cNvSpPr>
              <p:nvPr/>
            </p:nvSpPr>
            <p:spPr bwMode="auto">
              <a:xfrm>
                <a:off x="2839" y="1103"/>
                <a:ext cx="103" cy="60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9" name="Rectangle 6403"/>
              <p:cNvSpPr>
                <a:spLocks noChangeArrowheads="1"/>
              </p:cNvSpPr>
              <p:nvPr/>
            </p:nvSpPr>
            <p:spPr bwMode="auto">
              <a:xfrm>
                <a:off x="2942" y="1103"/>
                <a:ext cx="103" cy="60"/>
              </a:xfrm>
              <a:prstGeom prst="rect">
                <a:avLst/>
              </a:prstGeom>
              <a:solidFill>
                <a:srgbClr val="008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0" name="Rectangle 6404"/>
              <p:cNvSpPr>
                <a:spLocks noChangeArrowheads="1"/>
              </p:cNvSpPr>
              <p:nvPr/>
            </p:nvSpPr>
            <p:spPr bwMode="auto">
              <a:xfrm>
                <a:off x="3045" y="1103"/>
                <a:ext cx="103" cy="60"/>
              </a:xfrm>
              <a:prstGeom prst="rect">
                <a:avLst/>
              </a:prstGeom>
              <a:solidFill>
                <a:srgbClr val="00C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1" name="Rectangle 6405"/>
              <p:cNvSpPr>
                <a:spLocks noChangeArrowheads="1"/>
              </p:cNvSpPr>
              <p:nvPr/>
            </p:nvSpPr>
            <p:spPr bwMode="auto">
              <a:xfrm>
                <a:off x="3148" y="1103"/>
                <a:ext cx="101" cy="60"/>
              </a:xfrm>
              <a:prstGeom prst="rect">
                <a:avLst/>
              </a:prstGeom>
              <a:solidFill>
                <a:srgbClr val="1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2" name="Rectangle 6406"/>
              <p:cNvSpPr>
                <a:spLocks noChangeArrowheads="1"/>
              </p:cNvSpPr>
              <p:nvPr/>
            </p:nvSpPr>
            <p:spPr bwMode="auto">
              <a:xfrm>
                <a:off x="3249" y="1103"/>
                <a:ext cx="103" cy="60"/>
              </a:xfrm>
              <a:prstGeom prst="rect">
                <a:avLst/>
              </a:prstGeom>
              <a:solidFill>
                <a:srgbClr val="002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3" name="Rectangle 6407"/>
              <p:cNvSpPr>
                <a:spLocks noChangeArrowheads="1"/>
              </p:cNvSpPr>
              <p:nvPr/>
            </p:nvSpPr>
            <p:spPr bwMode="auto">
              <a:xfrm>
                <a:off x="3352" y="1103"/>
                <a:ext cx="103" cy="60"/>
              </a:xfrm>
              <a:prstGeom prst="rect">
                <a:avLst/>
              </a:prstGeom>
              <a:solidFill>
                <a:srgbClr val="4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4" name="Rectangle 6408"/>
              <p:cNvSpPr>
                <a:spLocks noChangeArrowheads="1"/>
              </p:cNvSpPr>
              <p:nvPr/>
            </p:nvSpPr>
            <p:spPr bwMode="auto">
              <a:xfrm>
                <a:off x="3455" y="1103"/>
                <a:ext cx="103" cy="60"/>
              </a:xfrm>
              <a:prstGeom prst="rect">
                <a:avLst/>
              </a:prstGeom>
              <a:solidFill>
                <a:srgbClr val="00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5" name="Rectangle 6409"/>
              <p:cNvSpPr>
                <a:spLocks noChangeArrowheads="1"/>
              </p:cNvSpPr>
              <p:nvPr/>
            </p:nvSpPr>
            <p:spPr bwMode="auto">
              <a:xfrm>
                <a:off x="3558" y="1103"/>
                <a:ext cx="103" cy="60"/>
              </a:xfrm>
              <a:prstGeom prst="rect">
                <a:avLst/>
              </a:prstGeom>
              <a:solidFill>
                <a:srgbClr val="AE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6" name="Rectangle 6410"/>
              <p:cNvSpPr>
                <a:spLocks noChangeArrowheads="1"/>
              </p:cNvSpPr>
              <p:nvPr/>
            </p:nvSpPr>
            <p:spPr bwMode="auto">
              <a:xfrm>
                <a:off x="3661" y="1103"/>
                <a:ext cx="100" cy="60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7" name="Rectangle 6411"/>
              <p:cNvSpPr>
                <a:spLocks noChangeArrowheads="1"/>
              </p:cNvSpPr>
              <p:nvPr/>
            </p:nvSpPr>
            <p:spPr bwMode="auto">
              <a:xfrm>
                <a:off x="1608" y="1163"/>
                <a:ext cx="103" cy="58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8" name="Rectangle 6412"/>
              <p:cNvSpPr>
                <a:spLocks noChangeArrowheads="1"/>
              </p:cNvSpPr>
              <p:nvPr/>
            </p:nvSpPr>
            <p:spPr bwMode="auto">
              <a:xfrm>
                <a:off x="1711" y="1163"/>
                <a:ext cx="103" cy="58"/>
              </a:xfrm>
              <a:prstGeom prst="rect">
                <a:avLst/>
              </a:prstGeom>
              <a:solidFill>
                <a:srgbClr val="004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9" name="Rectangle 6413"/>
              <p:cNvSpPr>
                <a:spLocks noChangeArrowheads="1"/>
              </p:cNvSpPr>
              <p:nvPr/>
            </p:nvSpPr>
            <p:spPr bwMode="auto">
              <a:xfrm>
                <a:off x="1814" y="1163"/>
                <a:ext cx="103" cy="58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0" name="Rectangle 6414"/>
              <p:cNvSpPr>
                <a:spLocks noChangeArrowheads="1"/>
              </p:cNvSpPr>
              <p:nvPr/>
            </p:nvSpPr>
            <p:spPr bwMode="auto">
              <a:xfrm>
                <a:off x="1917" y="1163"/>
                <a:ext cx="103" cy="58"/>
              </a:xfrm>
              <a:prstGeom prst="rect">
                <a:avLst/>
              </a:prstGeom>
              <a:solidFill>
                <a:srgbClr val="007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1" name="Rectangle 6415"/>
              <p:cNvSpPr>
                <a:spLocks noChangeArrowheads="1"/>
              </p:cNvSpPr>
              <p:nvPr/>
            </p:nvSpPr>
            <p:spPr bwMode="auto">
              <a:xfrm>
                <a:off x="2020" y="1163"/>
                <a:ext cx="103" cy="58"/>
              </a:xfrm>
              <a:prstGeom prst="rect">
                <a:avLst/>
              </a:prstGeom>
              <a:solidFill>
                <a:srgbClr val="00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2" name="Rectangle 6416"/>
              <p:cNvSpPr>
                <a:spLocks noChangeArrowheads="1"/>
              </p:cNvSpPr>
              <p:nvPr/>
            </p:nvSpPr>
            <p:spPr bwMode="auto">
              <a:xfrm>
                <a:off x="2123" y="1163"/>
                <a:ext cx="100" cy="58"/>
              </a:xfrm>
              <a:prstGeom prst="rect">
                <a:avLst/>
              </a:prstGeom>
              <a:solidFill>
                <a:srgbClr val="003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3" name="Rectangle 6417"/>
              <p:cNvSpPr>
                <a:spLocks noChangeArrowheads="1"/>
              </p:cNvSpPr>
              <p:nvPr/>
            </p:nvSpPr>
            <p:spPr bwMode="auto">
              <a:xfrm>
                <a:off x="2223" y="1163"/>
                <a:ext cx="104" cy="58"/>
              </a:xfrm>
              <a:prstGeom prst="rect">
                <a:avLst/>
              </a:prstGeom>
              <a:solidFill>
                <a:srgbClr val="1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4" name="Rectangle 6418"/>
              <p:cNvSpPr>
                <a:spLocks noChangeArrowheads="1"/>
              </p:cNvSpPr>
              <p:nvPr/>
            </p:nvSpPr>
            <p:spPr bwMode="auto">
              <a:xfrm>
                <a:off x="2327" y="1163"/>
                <a:ext cx="103" cy="58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5" name="Rectangle 6419"/>
              <p:cNvSpPr>
                <a:spLocks noChangeArrowheads="1"/>
              </p:cNvSpPr>
              <p:nvPr/>
            </p:nvSpPr>
            <p:spPr bwMode="auto">
              <a:xfrm>
                <a:off x="2430" y="1163"/>
                <a:ext cx="103" cy="58"/>
              </a:xfrm>
              <a:prstGeom prst="rect">
                <a:avLst/>
              </a:prstGeom>
              <a:solidFill>
                <a:srgbClr val="00F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6" name="Rectangle 6420"/>
              <p:cNvSpPr>
                <a:spLocks noChangeArrowheads="1"/>
              </p:cNvSpPr>
              <p:nvPr/>
            </p:nvSpPr>
            <p:spPr bwMode="auto">
              <a:xfrm>
                <a:off x="2533" y="1163"/>
                <a:ext cx="103" cy="58"/>
              </a:xfrm>
              <a:prstGeom prst="rect">
                <a:avLst/>
              </a:prstGeom>
              <a:solidFill>
                <a:srgbClr val="00E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7" name="Rectangle 6421"/>
              <p:cNvSpPr>
                <a:spLocks noChangeArrowheads="1"/>
              </p:cNvSpPr>
              <p:nvPr/>
            </p:nvSpPr>
            <p:spPr bwMode="auto">
              <a:xfrm>
                <a:off x="2636" y="1163"/>
                <a:ext cx="100" cy="58"/>
              </a:xfrm>
              <a:prstGeom prst="rect">
                <a:avLst/>
              </a:prstGeom>
              <a:solidFill>
                <a:srgbClr val="004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8" name="Rectangle 6422"/>
              <p:cNvSpPr>
                <a:spLocks noChangeArrowheads="1"/>
              </p:cNvSpPr>
              <p:nvPr/>
            </p:nvSpPr>
            <p:spPr bwMode="auto">
              <a:xfrm>
                <a:off x="2736" y="1163"/>
                <a:ext cx="103" cy="58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9" name="Rectangle 6423"/>
              <p:cNvSpPr>
                <a:spLocks noChangeArrowheads="1"/>
              </p:cNvSpPr>
              <p:nvPr/>
            </p:nvSpPr>
            <p:spPr bwMode="auto">
              <a:xfrm>
                <a:off x="2839" y="1163"/>
                <a:ext cx="103" cy="58"/>
              </a:xfrm>
              <a:prstGeom prst="rect">
                <a:avLst/>
              </a:prstGeom>
              <a:solidFill>
                <a:srgbClr val="001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0" name="Rectangle 6424"/>
              <p:cNvSpPr>
                <a:spLocks noChangeArrowheads="1"/>
              </p:cNvSpPr>
              <p:nvPr/>
            </p:nvSpPr>
            <p:spPr bwMode="auto">
              <a:xfrm>
                <a:off x="2942" y="1163"/>
                <a:ext cx="103" cy="58"/>
              </a:xfrm>
              <a:prstGeom prst="rect">
                <a:avLst/>
              </a:prstGeom>
              <a:solidFill>
                <a:srgbClr val="00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1" name="Rectangle 6425"/>
              <p:cNvSpPr>
                <a:spLocks noChangeArrowheads="1"/>
              </p:cNvSpPr>
              <p:nvPr/>
            </p:nvSpPr>
            <p:spPr bwMode="auto">
              <a:xfrm>
                <a:off x="3045" y="1163"/>
                <a:ext cx="103" cy="58"/>
              </a:xfrm>
              <a:prstGeom prst="rect">
                <a:avLst/>
              </a:prstGeom>
              <a:solidFill>
                <a:srgbClr val="00E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2" name="Rectangle 6426"/>
              <p:cNvSpPr>
                <a:spLocks noChangeArrowheads="1"/>
              </p:cNvSpPr>
              <p:nvPr/>
            </p:nvSpPr>
            <p:spPr bwMode="auto">
              <a:xfrm>
                <a:off x="3148" y="1163"/>
                <a:ext cx="101" cy="58"/>
              </a:xfrm>
              <a:prstGeom prst="rect">
                <a:avLst/>
              </a:prstGeom>
              <a:solidFill>
                <a:srgbClr val="00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3" name="Rectangle 6427"/>
              <p:cNvSpPr>
                <a:spLocks noChangeArrowheads="1"/>
              </p:cNvSpPr>
              <p:nvPr/>
            </p:nvSpPr>
            <p:spPr bwMode="auto">
              <a:xfrm>
                <a:off x="3249" y="1163"/>
                <a:ext cx="103" cy="58"/>
              </a:xfrm>
              <a:prstGeom prst="rect">
                <a:avLst/>
              </a:prstGeom>
              <a:solidFill>
                <a:srgbClr val="00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4" name="Rectangle 6428"/>
              <p:cNvSpPr>
                <a:spLocks noChangeArrowheads="1"/>
              </p:cNvSpPr>
              <p:nvPr/>
            </p:nvSpPr>
            <p:spPr bwMode="auto">
              <a:xfrm>
                <a:off x="3352" y="1163"/>
                <a:ext cx="103" cy="58"/>
              </a:xfrm>
              <a:prstGeom prst="rect">
                <a:avLst/>
              </a:prstGeom>
              <a:solidFill>
                <a:srgbClr val="5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5" name="Rectangle 6429"/>
              <p:cNvSpPr>
                <a:spLocks noChangeArrowheads="1"/>
              </p:cNvSpPr>
              <p:nvPr/>
            </p:nvSpPr>
            <p:spPr bwMode="auto">
              <a:xfrm>
                <a:off x="3455" y="1163"/>
                <a:ext cx="103" cy="58"/>
              </a:xfrm>
              <a:prstGeom prst="rect">
                <a:avLst/>
              </a:prstGeom>
              <a:solidFill>
                <a:srgbClr val="007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6" name="Rectangle 6430"/>
              <p:cNvSpPr>
                <a:spLocks noChangeArrowheads="1"/>
              </p:cNvSpPr>
              <p:nvPr/>
            </p:nvSpPr>
            <p:spPr bwMode="auto">
              <a:xfrm>
                <a:off x="3558" y="1163"/>
                <a:ext cx="103" cy="58"/>
              </a:xfrm>
              <a:prstGeom prst="rect">
                <a:avLst/>
              </a:prstGeom>
              <a:solidFill>
                <a:srgbClr val="DE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7" name="Rectangle 6431"/>
              <p:cNvSpPr>
                <a:spLocks noChangeArrowheads="1"/>
              </p:cNvSpPr>
              <p:nvPr/>
            </p:nvSpPr>
            <p:spPr bwMode="auto">
              <a:xfrm>
                <a:off x="3661" y="1163"/>
                <a:ext cx="100" cy="58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8" name="Rectangle 6432"/>
              <p:cNvSpPr>
                <a:spLocks noChangeArrowheads="1"/>
              </p:cNvSpPr>
              <p:nvPr/>
            </p:nvSpPr>
            <p:spPr bwMode="auto">
              <a:xfrm>
                <a:off x="1608" y="1221"/>
                <a:ext cx="103" cy="61"/>
              </a:xfrm>
              <a:prstGeom prst="rect">
                <a:avLst/>
              </a:prstGeom>
              <a:solidFill>
                <a:srgbClr val="00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9" name="Rectangle 6433"/>
              <p:cNvSpPr>
                <a:spLocks noChangeArrowheads="1"/>
              </p:cNvSpPr>
              <p:nvPr/>
            </p:nvSpPr>
            <p:spPr bwMode="auto">
              <a:xfrm>
                <a:off x="1711" y="1221"/>
                <a:ext cx="103" cy="61"/>
              </a:xfrm>
              <a:prstGeom prst="rect">
                <a:avLst/>
              </a:prstGeom>
              <a:solidFill>
                <a:srgbClr val="00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0" name="Rectangle 6434"/>
              <p:cNvSpPr>
                <a:spLocks noChangeArrowheads="1"/>
              </p:cNvSpPr>
              <p:nvPr/>
            </p:nvSpPr>
            <p:spPr bwMode="auto">
              <a:xfrm>
                <a:off x="1814" y="1221"/>
                <a:ext cx="103" cy="61"/>
              </a:xfrm>
              <a:prstGeom prst="rect">
                <a:avLst/>
              </a:prstGeom>
              <a:solidFill>
                <a:srgbClr val="00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1" name="Rectangle 6435"/>
              <p:cNvSpPr>
                <a:spLocks noChangeArrowheads="1"/>
              </p:cNvSpPr>
              <p:nvPr/>
            </p:nvSpPr>
            <p:spPr bwMode="auto">
              <a:xfrm>
                <a:off x="1917" y="1221"/>
                <a:ext cx="103" cy="61"/>
              </a:xfrm>
              <a:prstGeom prst="rect">
                <a:avLst/>
              </a:prstGeom>
              <a:solidFill>
                <a:srgbClr val="00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37" name="Group 6637"/>
            <p:cNvGrpSpPr>
              <a:grpSpLocks/>
            </p:cNvGrpSpPr>
            <p:nvPr/>
          </p:nvGrpSpPr>
          <p:grpSpPr bwMode="auto">
            <a:xfrm>
              <a:off x="1608" y="1221"/>
              <a:ext cx="2153" cy="600"/>
              <a:chOff x="1608" y="1221"/>
              <a:chExt cx="2153" cy="600"/>
            </a:xfrm>
          </p:grpSpPr>
          <p:sp>
            <p:nvSpPr>
              <p:cNvPr id="402" name="Rectangle 6437"/>
              <p:cNvSpPr>
                <a:spLocks noChangeArrowheads="1"/>
              </p:cNvSpPr>
              <p:nvPr/>
            </p:nvSpPr>
            <p:spPr bwMode="auto">
              <a:xfrm>
                <a:off x="2020" y="1221"/>
                <a:ext cx="103" cy="61"/>
              </a:xfrm>
              <a:prstGeom prst="rect">
                <a:avLst/>
              </a:prstGeom>
              <a:solidFill>
                <a:srgbClr val="003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3" name="Rectangle 6438"/>
              <p:cNvSpPr>
                <a:spLocks noChangeArrowheads="1"/>
              </p:cNvSpPr>
              <p:nvPr/>
            </p:nvSpPr>
            <p:spPr bwMode="auto">
              <a:xfrm>
                <a:off x="2123" y="1221"/>
                <a:ext cx="100" cy="61"/>
              </a:xfrm>
              <a:prstGeom prst="rect">
                <a:avLst/>
              </a:prstGeom>
              <a:solidFill>
                <a:srgbClr val="002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4" name="Rectangle 6439"/>
              <p:cNvSpPr>
                <a:spLocks noChangeArrowheads="1"/>
              </p:cNvSpPr>
              <p:nvPr/>
            </p:nvSpPr>
            <p:spPr bwMode="auto">
              <a:xfrm>
                <a:off x="2223" y="1221"/>
                <a:ext cx="104" cy="61"/>
              </a:xfrm>
              <a:prstGeom prst="rect">
                <a:avLst/>
              </a:prstGeom>
              <a:solidFill>
                <a:srgbClr val="000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5" name="Rectangle 6440"/>
              <p:cNvSpPr>
                <a:spLocks noChangeArrowheads="1"/>
              </p:cNvSpPr>
              <p:nvPr/>
            </p:nvSpPr>
            <p:spPr bwMode="auto">
              <a:xfrm>
                <a:off x="2327" y="1221"/>
                <a:ext cx="103" cy="61"/>
              </a:xfrm>
              <a:prstGeom prst="rect">
                <a:avLst/>
              </a:prstGeom>
              <a:solidFill>
                <a:srgbClr val="006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6" name="Rectangle 6441"/>
              <p:cNvSpPr>
                <a:spLocks noChangeArrowheads="1"/>
              </p:cNvSpPr>
              <p:nvPr/>
            </p:nvSpPr>
            <p:spPr bwMode="auto">
              <a:xfrm>
                <a:off x="2430" y="1221"/>
                <a:ext cx="103" cy="61"/>
              </a:xfrm>
              <a:prstGeom prst="rect">
                <a:avLst/>
              </a:prstGeom>
              <a:solidFill>
                <a:srgbClr val="00F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7" name="Rectangle 6442"/>
              <p:cNvSpPr>
                <a:spLocks noChangeArrowheads="1"/>
              </p:cNvSpPr>
              <p:nvPr/>
            </p:nvSpPr>
            <p:spPr bwMode="auto">
              <a:xfrm>
                <a:off x="2533" y="1221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8" name="Rectangle 6443"/>
              <p:cNvSpPr>
                <a:spLocks noChangeArrowheads="1"/>
              </p:cNvSpPr>
              <p:nvPr/>
            </p:nvSpPr>
            <p:spPr bwMode="auto">
              <a:xfrm>
                <a:off x="2636" y="1221"/>
                <a:ext cx="100" cy="61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9" name="Rectangle 6444"/>
              <p:cNvSpPr>
                <a:spLocks noChangeArrowheads="1"/>
              </p:cNvSpPr>
              <p:nvPr/>
            </p:nvSpPr>
            <p:spPr bwMode="auto">
              <a:xfrm>
                <a:off x="2736" y="1221"/>
                <a:ext cx="103" cy="61"/>
              </a:xfrm>
              <a:prstGeom prst="rect">
                <a:avLst/>
              </a:prstGeom>
              <a:solidFill>
                <a:srgbClr val="004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0" name="Rectangle 6445"/>
              <p:cNvSpPr>
                <a:spLocks noChangeArrowheads="1"/>
              </p:cNvSpPr>
              <p:nvPr/>
            </p:nvSpPr>
            <p:spPr bwMode="auto">
              <a:xfrm>
                <a:off x="2839" y="1221"/>
                <a:ext cx="103" cy="61"/>
              </a:xfrm>
              <a:prstGeom prst="rect">
                <a:avLst/>
              </a:prstGeom>
              <a:solidFill>
                <a:srgbClr val="003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1" name="Rectangle 6446"/>
              <p:cNvSpPr>
                <a:spLocks noChangeArrowheads="1"/>
              </p:cNvSpPr>
              <p:nvPr/>
            </p:nvSpPr>
            <p:spPr bwMode="auto">
              <a:xfrm>
                <a:off x="2942" y="1221"/>
                <a:ext cx="103" cy="61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2" name="Rectangle 6447"/>
              <p:cNvSpPr>
                <a:spLocks noChangeArrowheads="1"/>
              </p:cNvSpPr>
              <p:nvPr/>
            </p:nvSpPr>
            <p:spPr bwMode="auto">
              <a:xfrm>
                <a:off x="3045" y="1221"/>
                <a:ext cx="103" cy="61"/>
              </a:xfrm>
              <a:prstGeom prst="rect">
                <a:avLst/>
              </a:prstGeom>
              <a:solidFill>
                <a:srgbClr val="00E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3" name="Rectangle 6448"/>
              <p:cNvSpPr>
                <a:spLocks noChangeArrowheads="1"/>
              </p:cNvSpPr>
              <p:nvPr/>
            </p:nvSpPr>
            <p:spPr bwMode="auto">
              <a:xfrm>
                <a:off x="3148" y="1221"/>
                <a:ext cx="101" cy="61"/>
              </a:xfrm>
              <a:prstGeom prst="rect">
                <a:avLst/>
              </a:prstGeom>
              <a:solidFill>
                <a:srgbClr val="000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4" name="Rectangle 6449"/>
              <p:cNvSpPr>
                <a:spLocks noChangeArrowheads="1"/>
              </p:cNvSpPr>
              <p:nvPr/>
            </p:nvSpPr>
            <p:spPr bwMode="auto">
              <a:xfrm>
                <a:off x="3249" y="1221"/>
                <a:ext cx="103" cy="61"/>
              </a:xfrm>
              <a:prstGeom prst="rect">
                <a:avLst/>
              </a:prstGeom>
              <a:solidFill>
                <a:srgbClr val="00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5" name="Rectangle 6450"/>
              <p:cNvSpPr>
                <a:spLocks noChangeArrowheads="1"/>
              </p:cNvSpPr>
              <p:nvPr/>
            </p:nvSpPr>
            <p:spPr bwMode="auto">
              <a:xfrm>
                <a:off x="3352" y="1221"/>
                <a:ext cx="103" cy="61"/>
              </a:xfrm>
              <a:prstGeom prst="rect">
                <a:avLst/>
              </a:prstGeom>
              <a:solidFill>
                <a:srgbClr val="5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6" name="Rectangle 6451"/>
              <p:cNvSpPr>
                <a:spLocks noChangeArrowheads="1"/>
              </p:cNvSpPr>
              <p:nvPr/>
            </p:nvSpPr>
            <p:spPr bwMode="auto">
              <a:xfrm>
                <a:off x="3455" y="1221"/>
                <a:ext cx="103" cy="61"/>
              </a:xfrm>
              <a:prstGeom prst="rect">
                <a:avLst/>
              </a:prstGeom>
              <a:solidFill>
                <a:srgbClr val="00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7" name="Rectangle 6452"/>
              <p:cNvSpPr>
                <a:spLocks noChangeArrowheads="1"/>
              </p:cNvSpPr>
              <p:nvPr/>
            </p:nvSpPr>
            <p:spPr bwMode="auto">
              <a:xfrm>
                <a:off x="3558" y="1221"/>
                <a:ext cx="103" cy="61"/>
              </a:xfrm>
              <a:prstGeom prst="rect">
                <a:avLst/>
              </a:prstGeom>
              <a:solidFill>
                <a:srgbClr val="AE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8" name="Rectangle 6453"/>
              <p:cNvSpPr>
                <a:spLocks noChangeArrowheads="1"/>
              </p:cNvSpPr>
              <p:nvPr/>
            </p:nvSpPr>
            <p:spPr bwMode="auto">
              <a:xfrm>
                <a:off x="3661" y="1221"/>
                <a:ext cx="100" cy="61"/>
              </a:xfrm>
              <a:prstGeom prst="rect">
                <a:avLst/>
              </a:prstGeom>
              <a:solidFill>
                <a:srgbClr val="00E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19" name="Rectangle 6454"/>
              <p:cNvSpPr>
                <a:spLocks noChangeArrowheads="1"/>
              </p:cNvSpPr>
              <p:nvPr/>
            </p:nvSpPr>
            <p:spPr bwMode="auto">
              <a:xfrm>
                <a:off x="1608" y="1282"/>
                <a:ext cx="103" cy="60"/>
              </a:xfrm>
              <a:prstGeom prst="rect">
                <a:avLst/>
              </a:prstGeom>
              <a:solidFill>
                <a:srgbClr val="003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0" name="Rectangle 6455"/>
              <p:cNvSpPr>
                <a:spLocks noChangeArrowheads="1"/>
              </p:cNvSpPr>
              <p:nvPr/>
            </p:nvSpPr>
            <p:spPr bwMode="auto">
              <a:xfrm>
                <a:off x="1711" y="1282"/>
                <a:ext cx="103" cy="60"/>
              </a:xfrm>
              <a:prstGeom prst="rect">
                <a:avLst/>
              </a:prstGeom>
              <a:solidFill>
                <a:srgbClr val="00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1" name="Rectangle 6456"/>
              <p:cNvSpPr>
                <a:spLocks noChangeArrowheads="1"/>
              </p:cNvSpPr>
              <p:nvPr/>
            </p:nvSpPr>
            <p:spPr bwMode="auto">
              <a:xfrm>
                <a:off x="1814" y="1282"/>
                <a:ext cx="103" cy="60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2" name="Rectangle 6457"/>
              <p:cNvSpPr>
                <a:spLocks noChangeArrowheads="1"/>
              </p:cNvSpPr>
              <p:nvPr/>
            </p:nvSpPr>
            <p:spPr bwMode="auto">
              <a:xfrm>
                <a:off x="1917" y="1282"/>
                <a:ext cx="103" cy="60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3" name="Rectangle 6458"/>
              <p:cNvSpPr>
                <a:spLocks noChangeArrowheads="1"/>
              </p:cNvSpPr>
              <p:nvPr/>
            </p:nvSpPr>
            <p:spPr bwMode="auto">
              <a:xfrm>
                <a:off x="2020" y="1282"/>
                <a:ext cx="103" cy="60"/>
              </a:xfrm>
              <a:prstGeom prst="rect">
                <a:avLst/>
              </a:prstGeom>
              <a:solidFill>
                <a:srgbClr val="004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4" name="Rectangle 6459"/>
              <p:cNvSpPr>
                <a:spLocks noChangeArrowheads="1"/>
              </p:cNvSpPr>
              <p:nvPr/>
            </p:nvSpPr>
            <p:spPr bwMode="auto">
              <a:xfrm>
                <a:off x="2123" y="1282"/>
                <a:ext cx="100" cy="6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5" name="Rectangle 6460"/>
              <p:cNvSpPr>
                <a:spLocks noChangeArrowheads="1"/>
              </p:cNvSpPr>
              <p:nvPr/>
            </p:nvSpPr>
            <p:spPr bwMode="auto">
              <a:xfrm>
                <a:off x="2223" y="1282"/>
                <a:ext cx="104" cy="60"/>
              </a:xfrm>
              <a:prstGeom prst="rect">
                <a:avLst/>
              </a:prstGeom>
              <a:solidFill>
                <a:srgbClr val="2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6" name="Rectangle 6461"/>
              <p:cNvSpPr>
                <a:spLocks noChangeArrowheads="1"/>
              </p:cNvSpPr>
              <p:nvPr/>
            </p:nvSpPr>
            <p:spPr bwMode="auto">
              <a:xfrm>
                <a:off x="2327" y="1282"/>
                <a:ext cx="103" cy="6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7" name="Rectangle 6462"/>
              <p:cNvSpPr>
                <a:spLocks noChangeArrowheads="1"/>
              </p:cNvSpPr>
              <p:nvPr/>
            </p:nvSpPr>
            <p:spPr bwMode="auto">
              <a:xfrm>
                <a:off x="2430" y="1282"/>
                <a:ext cx="103" cy="60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8" name="Rectangle 6463"/>
              <p:cNvSpPr>
                <a:spLocks noChangeArrowheads="1"/>
              </p:cNvSpPr>
              <p:nvPr/>
            </p:nvSpPr>
            <p:spPr bwMode="auto">
              <a:xfrm>
                <a:off x="2533" y="1282"/>
                <a:ext cx="103" cy="60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29" name="Rectangle 6464"/>
              <p:cNvSpPr>
                <a:spLocks noChangeArrowheads="1"/>
              </p:cNvSpPr>
              <p:nvPr/>
            </p:nvSpPr>
            <p:spPr bwMode="auto">
              <a:xfrm>
                <a:off x="2636" y="1282"/>
                <a:ext cx="100" cy="60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0" name="Rectangle 6465"/>
              <p:cNvSpPr>
                <a:spLocks noChangeArrowheads="1"/>
              </p:cNvSpPr>
              <p:nvPr/>
            </p:nvSpPr>
            <p:spPr bwMode="auto">
              <a:xfrm>
                <a:off x="2736" y="1282"/>
                <a:ext cx="103" cy="60"/>
              </a:xfrm>
              <a:prstGeom prst="rect">
                <a:avLst/>
              </a:prstGeom>
              <a:solidFill>
                <a:srgbClr val="003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1" name="Rectangle 6466"/>
              <p:cNvSpPr>
                <a:spLocks noChangeArrowheads="1"/>
              </p:cNvSpPr>
              <p:nvPr/>
            </p:nvSpPr>
            <p:spPr bwMode="auto">
              <a:xfrm>
                <a:off x="2839" y="1282"/>
                <a:ext cx="103" cy="60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2" name="Rectangle 6467"/>
              <p:cNvSpPr>
                <a:spLocks noChangeArrowheads="1"/>
              </p:cNvSpPr>
              <p:nvPr/>
            </p:nvSpPr>
            <p:spPr bwMode="auto">
              <a:xfrm>
                <a:off x="2942" y="1282"/>
                <a:ext cx="103" cy="60"/>
              </a:xfrm>
              <a:prstGeom prst="rect">
                <a:avLst/>
              </a:prstGeom>
              <a:solidFill>
                <a:srgbClr val="00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3" name="Rectangle 6468"/>
              <p:cNvSpPr>
                <a:spLocks noChangeArrowheads="1"/>
              </p:cNvSpPr>
              <p:nvPr/>
            </p:nvSpPr>
            <p:spPr bwMode="auto">
              <a:xfrm>
                <a:off x="3045" y="1282"/>
                <a:ext cx="103" cy="60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4" name="Rectangle 6469"/>
              <p:cNvSpPr>
                <a:spLocks noChangeArrowheads="1"/>
              </p:cNvSpPr>
              <p:nvPr/>
            </p:nvSpPr>
            <p:spPr bwMode="auto">
              <a:xfrm>
                <a:off x="3148" y="1282"/>
                <a:ext cx="101" cy="60"/>
              </a:xfrm>
              <a:prstGeom prst="rect">
                <a:avLst/>
              </a:prstGeom>
              <a:solidFill>
                <a:srgbClr val="A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5" name="Rectangle 6470"/>
              <p:cNvSpPr>
                <a:spLocks noChangeArrowheads="1"/>
              </p:cNvSpPr>
              <p:nvPr/>
            </p:nvSpPr>
            <p:spPr bwMode="auto">
              <a:xfrm>
                <a:off x="3249" y="1282"/>
                <a:ext cx="103" cy="60"/>
              </a:xfrm>
              <a:prstGeom prst="rect">
                <a:avLst/>
              </a:prstGeom>
              <a:solidFill>
                <a:srgbClr val="001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6" name="Rectangle 6471"/>
              <p:cNvSpPr>
                <a:spLocks noChangeArrowheads="1"/>
              </p:cNvSpPr>
              <p:nvPr/>
            </p:nvSpPr>
            <p:spPr bwMode="auto">
              <a:xfrm>
                <a:off x="3352" y="1282"/>
                <a:ext cx="103" cy="60"/>
              </a:xfrm>
              <a:prstGeom prst="rect">
                <a:avLst/>
              </a:prstGeom>
              <a:solidFill>
                <a:srgbClr val="001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7" name="Rectangle 6472"/>
              <p:cNvSpPr>
                <a:spLocks noChangeArrowheads="1"/>
              </p:cNvSpPr>
              <p:nvPr/>
            </p:nvSpPr>
            <p:spPr bwMode="auto">
              <a:xfrm>
                <a:off x="3455" y="1282"/>
                <a:ext cx="103" cy="60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8" name="Rectangle 6473"/>
              <p:cNvSpPr>
                <a:spLocks noChangeArrowheads="1"/>
              </p:cNvSpPr>
              <p:nvPr/>
            </p:nvSpPr>
            <p:spPr bwMode="auto">
              <a:xfrm>
                <a:off x="3558" y="1282"/>
                <a:ext cx="103" cy="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39" name="Rectangle 6474"/>
              <p:cNvSpPr>
                <a:spLocks noChangeArrowheads="1"/>
              </p:cNvSpPr>
              <p:nvPr/>
            </p:nvSpPr>
            <p:spPr bwMode="auto">
              <a:xfrm>
                <a:off x="3661" y="1282"/>
                <a:ext cx="100" cy="6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0" name="Rectangle 6475"/>
              <p:cNvSpPr>
                <a:spLocks noChangeArrowheads="1"/>
              </p:cNvSpPr>
              <p:nvPr/>
            </p:nvSpPr>
            <p:spPr bwMode="auto">
              <a:xfrm>
                <a:off x="1608" y="1342"/>
                <a:ext cx="103" cy="61"/>
              </a:xfrm>
              <a:prstGeom prst="rect">
                <a:avLst/>
              </a:prstGeom>
              <a:solidFill>
                <a:srgbClr val="005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1" name="Rectangle 6476"/>
              <p:cNvSpPr>
                <a:spLocks noChangeArrowheads="1"/>
              </p:cNvSpPr>
              <p:nvPr/>
            </p:nvSpPr>
            <p:spPr bwMode="auto">
              <a:xfrm>
                <a:off x="1711" y="1342"/>
                <a:ext cx="103" cy="61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2" name="Rectangle 6477"/>
              <p:cNvSpPr>
                <a:spLocks noChangeArrowheads="1"/>
              </p:cNvSpPr>
              <p:nvPr/>
            </p:nvSpPr>
            <p:spPr bwMode="auto">
              <a:xfrm>
                <a:off x="1814" y="1342"/>
                <a:ext cx="103" cy="61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3" name="Rectangle 6478"/>
              <p:cNvSpPr>
                <a:spLocks noChangeArrowheads="1"/>
              </p:cNvSpPr>
              <p:nvPr/>
            </p:nvSpPr>
            <p:spPr bwMode="auto">
              <a:xfrm>
                <a:off x="1917" y="1342"/>
                <a:ext cx="103" cy="61"/>
              </a:xfrm>
              <a:prstGeom prst="rect">
                <a:avLst/>
              </a:prstGeom>
              <a:solidFill>
                <a:srgbClr val="00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4" name="Rectangle 6479"/>
              <p:cNvSpPr>
                <a:spLocks noChangeArrowheads="1"/>
              </p:cNvSpPr>
              <p:nvPr/>
            </p:nvSpPr>
            <p:spPr bwMode="auto">
              <a:xfrm>
                <a:off x="2020" y="1342"/>
                <a:ext cx="103" cy="61"/>
              </a:xfrm>
              <a:prstGeom prst="rect">
                <a:avLst/>
              </a:prstGeom>
              <a:solidFill>
                <a:srgbClr val="002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5" name="Rectangle 6480"/>
              <p:cNvSpPr>
                <a:spLocks noChangeArrowheads="1"/>
              </p:cNvSpPr>
              <p:nvPr/>
            </p:nvSpPr>
            <p:spPr bwMode="auto">
              <a:xfrm>
                <a:off x="2123" y="1342"/>
                <a:ext cx="100" cy="61"/>
              </a:xfrm>
              <a:prstGeom prst="rect">
                <a:avLst/>
              </a:prstGeom>
              <a:solidFill>
                <a:srgbClr val="004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6" name="Rectangle 6481"/>
              <p:cNvSpPr>
                <a:spLocks noChangeArrowheads="1"/>
              </p:cNvSpPr>
              <p:nvPr/>
            </p:nvSpPr>
            <p:spPr bwMode="auto">
              <a:xfrm>
                <a:off x="2223" y="1342"/>
                <a:ext cx="104" cy="61"/>
              </a:xfrm>
              <a:prstGeom prst="rect">
                <a:avLst/>
              </a:prstGeom>
              <a:solidFill>
                <a:srgbClr val="6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7" name="Rectangle 6482"/>
              <p:cNvSpPr>
                <a:spLocks noChangeArrowheads="1"/>
              </p:cNvSpPr>
              <p:nvPr/>
            </p:nvSpPr>
            <p:spPr bwMode="auto">
              <a:xfrm>
                <a:off x="2327" y="1342"/>
                <a:ext cx="103" cy="61"/>
              </a:xfrm>
              <a:prstGeom prst="rect">
                <a:avLst/>
              </a:prstGeom>
              <a:solidFill>
                <a:srgbClr val="002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8" name="Rectangle 6483"/>
              <p:cNvSpPr>
                <a:spLocks noChangeArrowheads="1"/>
              </p:cNvSpPr>
              <p:nvPr/>
            </p:nvSpPr>
            <p:spPr bwMode="auto">
              <a:xfrm>
                <a:off x="2430" y="1342"/>
                <a:ext cx="103" cy="61"/>
              </a:xfrm>
              <a:prstGeom prst="rect">
                <a:avLst/>
              </a:prstGeom>
              <a:solidFill>
                <a:srgbClr val="00F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49" name="Rectangle 6484"/>
              <p:cNvSpPr>
                <a:spLocks noChangeArrowheads="1"/>
              </p:cNvSpPr>
              <p:nvPr/>
            </p:nvSpPr>
            <p:spPr bwMode="auto">
              <a:xfrm>
                <a:off x="2533" y="1342"/>
                <a:ext cx="103" cy="61"/>
              </a:xfrm>
              <a:prstGeom prst="rect">
                <a:avLst/>
              </a:prstGeom>
              <a:solidFill>
                <a:srgbClr val="00C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0" name="Rectangle 6485"/>
              <p:cNvSpPr>
                <a:spLocks noChangeArrowheads="1"/>
              </p:cNvSpPr>
              <p:nvPr/>
            </p:nvSpPr>
            <p:spPr bwMode="auto">
              <a:xfrm>
                <a:off x="2636" y="1342"/>
                <a:ext cx="100" cy="61"/>
              </a:xfrm>
              <a:prstGeom prst="rect">
                <a:avLst/>
              </a:prstGeom>
              <a:solidFill>
                <a:srgbClr val="00C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1" name="Rectangle 6486"/>
              <p:cNvSpPr>
                <a:spLocks noChangeArrowheads="1"/>
              </p:cNvSpPr>
              <p:nvPr/>
            </p:nvSpPr>
            <p:spPr bwMode="auto">
              <a:xfrm>
                <a:off x="2736" y="1342"/>
                <a:ext cx="103" cy="61"/>
              </a:xfrm>
              <a:prstGeom prst="rect">
                <a:avLst/>
              </a:prstGeom>
              <a:solidFill>
                <a:srgbClr val="005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2" name="Rectangle 6487"/>
              <p:cNvSpPr>
                <a:spLocks noChangeArrowheads="1"/>
              </p:cNvSpPr>
              <p:nvPr/>
            </p:nvSpPr>
            <p:spPr bwMode="auto">
              <a:xfrm>
                <a:off x="2839" y="1342"/>
                <a:ext cx="103" cy="61"/>
              </a:xfrm>
              <a:prstGeom prst="rect">
                <a:avLst/>
              </a:prstGeom>
              <a:solidFill>
                <a:srgbClr val="008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3" name="Rectangle 6488"/>
              <p:cNvSpPr>
                <a:spLocks noChangeArrowheads="1"/>
              </p:cNvSpPr>
              <p:nvPr/>
            </p:nvSpPr>
            <p:spPr bwMode="auto">
              <a:xfrm>
                <a:off x="2942" y="1342"/>
                <a:ext cx="103" cy="61"/>
              </a:xfrm>
              <a:prstGeom prst="rect">
                <a:avLst/>
              </a:prstGeom>
              <a:solidFill>
                <a:srgbClr val="006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4" name="Rectangle 6489"/>
              <p:cNvSpPr>
                <a:spLocks noChangeArrowheads="1"/>
              </p:cNvSpPr>
              <p:nvPr/>
            </p:nvSpPr>
            <p:spPr bwMode="auto">
              <a:xfrm>
                <a:off x="3045" y="1342"/>
                <a:ext cx="103" cy="61"/>
              </a:xfrm>
              <a:prstGeom prst="rect">
                <a:avLst/>
              </a:prstGeom>
              <a:solidFill>
                <a:srgbClr val="00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5" name="Rectangle 6490"/>
              <p:cNvSpPr>
                <a:spLocks noChangeArrowheads="1"/>
              </p:cNvSpPr>
              <p:nvPr/>
            </p:nvSpPr>
            <p:spPr bwMode="auto">
              <a:xfrm>
                <a:off x="3148" y="1342"/>
                <a:ext cx="101" cy="61"/>
              </a:xfrm>
              <a:prstGeom prst="rect">
                <a:avLst/>
              </a:prstGeom>
              <a:solidFill>
                <a:srgbClr val="6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6" name="Rectangle 6491"/>
              <p:cNvSpPr>
                <a:spLocks noChangeArrowheads="1"/>
              </p:cNvSpPr>
              <p:nvPr/>
            </p:nvSpPr>
            <p:spPr bwMode="auto">
              <a:xfrm>
                <a:off x="3249" y="1342"/>
                <a:ext cx="103" cy="61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7" name="Rectangle 6492"/>
              <p:cNvSpPr>
                <a:spLocks noChangeArrowheads="1"/>
              </p:cNvSpPr>
              <p:nvPr/>
            </p:nvSpPr>
            <p:spPr bwMode="auto">
              <a:xfrm>
                <a:off x="3352" y="1342"/>
                <a:ext cx="103" cy="61"/>
              </a:xfrm>
              <a:prstGeom prst="rect">
                <a:avLst/>
              </a:prstGeom>
              <a:solidFill>
                <a:srgbClr val="3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8" name="Rectangle 6493"/>
              <p:cNvSpPr>
                <a:spLocks noChangeArrowheads="1"/>
              </p:cNvSpPr>
              <p:nvPr/>
            </p:nvSpPr>
            <p:spPr bwMode="auto">
              <a:xfrm>
                <a:off x="3455" y="1342"/>
                <a:ext cx="103" cy="61"/>
              </a:xfrm>
              <a:prstGeom prst="rect">
                <a:avLst/>
              </a:prstGeom>
              <a:solidFill>
                <a:srgbClr val="00C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59" name="Rectangle 6494"/>
              <p:cNvSpPr>
                <a:spLocks noChangeArrowheads="1"/>
              </p:cNvSpPr>
              <p:nvPr/>
            </p:nvSpPr>
            <p:spPr bwMode="auto">
              <a:xfrm>
                <a:off x="3558" y="1342"/>
                <a:ext cx="103" cy="61"/>
              </a:xfrm>
              <a:prstGeom prst="rect">
                <a:avLst/>
              </a:prstGeom>
              <a:solidFill>
                <a:srgbClr val="E6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0" name="Rectangle 6495"/>
              <p:cNvSpPr>
                <a:spLocks noChangeArrowheads="1"/>
              </p:cNvSpPr>
              <p:nvPr/>
            </p:nvSpPr>
            <p:spPr bwMode="auto">
              <a:xfrm>
                <a:off x="3661" y="1342"/>
                <a:ext cx="100" cy="61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1" name="Rectangle 6496"/>
              <p:cNvSpPr>
                <a:spLocks noChangeArrowheads="1"/>
              </p:cNvSpPr>
              <p:nvPr/>
            </p:nvSpPr>
            <p:spPr bwMode="auto">
              <a:xfrm>
                <a:off x="1608" y="1403"/>
                <a:ext cx="103" cy="57"/>
              </a:xfrm>
              <a:prstGeom prst="rect">
                <a:avLst/>
              </a:prstGeom>
              <a:solidFill>
                <a:srgbClr val="000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2" name="Rectangle 6497"/>
              <p:cNvSpPr>
                <a:spLocks noChangeArrowheads="1"/>
              </p:cNvSpPr>
              <p:nvPr/>
            </p:nvSpPr>
            <p:spPr bwMode="auto">
              <a:xfrm>
                <a:off x="1711" y="1403"/>
                <a:ext cx="103" cy="57"/>
              </a:xfrm>
              <a:prstGeom prst="rect">
                <a:avLst/>
              </a:prstGeom>
              <a:solidFill>
                <a:srgbClr val="00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3" name="Rectangle 6498"/>
              <p:cNvSpPr>
                <a:spLocks noChangeArrowheads="1"/>
              </p:cNvSpPr>
              <p:nvPr/>
            </p:nvSpPr>
            <p:spPr bwMode="auto">
              <a:xfrm>
                <a:off x="1814" y="1403"/>
                <a:ext cx="103" cy="57"/>
              </a:xfrm>
              <a:prstGeom prst="rect">
                <a:avLst/>
              </a:prstGeom>
              <a:solidFill>
                <a:srgbClr val="007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4" name="Rectangle 6499"/>
              <p:cNvSpPr>
                <a:spLocks noChangeArrowheads="1"/>
              </p:cNvSpPr>
              <p:nvPr/>
            </p:nvSpPr>
            <p:spPr bwMode="auto">
              <a:xfrm>
                <a:off x="1917" y="1403"/>
                <a:ext cx="103" cy="57"/>
              </a:xfrm>
              <a:prstGeom prst="rect">
                <a:avLst/>
              </a:prstGeom>
              <a:solidFill>
                <a:srgbClr val="0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5" name="Rectangle 6500"/>
              <p:cNvSpPr>
                <a:spLocks noChangeArrowheads="1"/>
              </p:cNvSpPr>
              <p:nvPr/>
            </p:nvSpPr>
            <p:spPr bwMode="auto">
              <a:xfrm>
                <a:off x="2020" y="1403"/>
                <a:ext cx="103" cy="57"/>
              </a:xfrm>
              <a:prstGeom prst="rect">
                <a:avLst/>
              </a:prstGeom>
              <a:solidFill>
                <a:srgbClr val="1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6" name="Rectangle 6501"/>
              <p:cNvSpPr>
                <a:spLocks noChangeArrowheads="1"/>
              </p:cNvSpPr>
              <p:nvPr/>
            </p:nvSpPr>
            <p:spPr bwMode="auto">
              <a:xfrm>
                <a:off x="2123" y="1403"/>
                <a:ext cx="100" cy="57"/>
              </a:xfrm>
              <a:prstGeom prst="rect">
                <a:avLst/>
              </a:prstGeom>
              <a:solidFill>
                <a:srgbClr val="3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7" name="Rectangle 6502"/>
              <p:cNvSpPr>
                <a:spLocks noChangeArrowheads="1"/>
              </p:cNvSpPr>
              <p:nvPr/>
            </p:nvSpPr>
            <p:spPr bwMode="auto">
              <a:xfrm>
                <a:off x="2223" y="1403"/>
                <a:ext cx="104" cy="57"/>
              </a:xfrm>
              <a:prstGeom prst="rect">
                <a:avLst/>
              </a:prstGeom>
              <a:solidFill>
                <a:srgbClr val="5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8" name="Rectangle 6503"/>
              <p:cNvSpPr>
                <a:spLocks noChangeArrowheads="1"/>
              </p:cNvSpPr>
              <p:nvPr/>
            </p:nvSpPr>
            <p:spPr bwMode="auto">
              <a:xfrm>
                <a:off x="2327" y="1403"/>
                <a:ext cx="103" cy="57"/>
              </a:xfrm>
              <a:prstGeom prst="rect">
                <a:avLst/>
              </a:prstGeom>
              <a:solidFill>
                <a:srgbClr val="3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69" name="Rectangle 6504"/>
              <p:cNvSpPr>
                <a:spLocks noChangeArrowheads="1"/>
              </p:cNvSpPr>
              <p:nvPr/>
            </p:nvSpPr>
            <p:spPr bwMode="auto">
              <a:xfrm>
                <a:off x="2430" y="1403"/>
                <a:ext cx="103" cy="57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0" name="Rectangle 6505"/>
              <p:cNvSpPr>
                <a:spLocks noChangeArrowheads="1"/>
              </p:cNvSpPr>
              <p:nvPr/>
            </p:nvSpPr>
            <p:spPr bwMode="auto">
              <a:xfrm>
                <a:off x="2533" y="1403"/>
                <a:ext cx="103" cy="57"/>
              </a:xfrm>
              <a:prstGeom prst="rect">
                <a:avLst/>
              </a:prstGeom>
              <a:solidFill>
                <a:srgbClr val="00C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1" name="Rectangle 6506"/>
              <p:cNvSpPr>
                <a:spLocks noChangeArrowheads="1"/>
              </p:cNvSpPr>
              <p:nvPr/>
            </p:nvSpPr>
            <p:spPr bwMode="auto">
              <a:xfrm>
                <a:off x="2636" y="1403"/>
                <a:ext cx="100" cy="57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2" name="Rectangle 6507"/>
              <p:cNvSpPr>
                <a:spLocks noChangeArrowheads="1"/>
              </p:cNvSpPr>
              <p:nvPr/>
            </p:nvSpPr>
            <p:spPr bwMode="auto">
              <a:xfrm>
                <a:off x="2736" y="1403"/>
                <a:ext cx="103" cy="57"/>
              </a:xfrm>
              <a:prstGeom prst="rect">
                <a:avLst/>
              </a:prstGeom>
              <a:solidFill>
                <a:srgbClr val="000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3" name="Rectangle 6508"/>
              <p:cNvSpPr>
                <a:spLocks noChangeArrowheads="1"/>
              </p:cNvSpPr>
              <p:nvPr/>
            </p:nvSpPr>
            <p:spPr bwMode="auto">
              <a:xfrm>
                <a:off x="2839" y="1403"/>
                <a:ext cx="103" cy="57"/>
              </a:xfrm>
              <a:prstGeom prst="rect">
                <a:avLst/>
              </a:prstGeom>
              <a:solidFill>
                <a:srgbClr val="00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4" name="Rectangle 6509"/>
              <p:cNvSpPr>
                <a:spLocks noChangeArrowheads="1"/>
              </p:cNvSpPr>
              <p:nvPr/>
            </p:nvSpPr>
            <p:spPr bwMode="auto">
              <a:xfrm>
                <a:off x="2942" y="1403"/>
                <a:ext cx="103" cy="57"/>
              </a:xfrm>
              <a:prstGeom prst="rect">
                <a:avLst/>
              </a:prstGeom>
              <a:solidFill>
                <a:srgbClr val="007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5" name="Rectangle 6510"/>
              <p:cNvSpPr>
                <a:spLocks noChangeArrowheads="1"/>
              </p:cNvSpPr>
              <p:nvPr/>
            </p:nvSpPr>
            <p:spPr bwMode="auto">
              <a:xfrm>
                <a:off x="3045" y="1403"/>
                <a:ext cx="103" cy="57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6" name="Rectangle 6511"/>
              <p:cNvSpPr>
                <a:spLocks noChangeArrowheads="1"/>
              </p:cNvSpPr>
              <p:nvPr/>
            </p:nvSpPr>
            <p:spPr bwMode="auto">
              <a:xfrm>
                <a:off x="3148" y="1403"/>
                <a:ext cx="101" cy="57"/>
              </a:xfrm>
              <a:prstGeom prst="rect">
                <a:avLst/>
              </a:prstGeom>
              <a:solidFill>
                <a:srgbClr val="7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7" name="Rectangle 6512"/>
              <p:cNvSpPr>
                <a:spLocks noChangeArrowheads="1"/>
              </p:cNvSpPr>
              <p:nvPr/>
            </p:nvSpPr>
            <p:spPr bwMode="auto">
              <a:xfrm>
                <a:off x="3249" y="1403"/>
                <a:ext cx="103" cy="57"/>
              </a:xfrm>
              <a:prstGeom prst="rect">
                <a:avLst/>
              </a:prstGeom>
              <a:solidFill>
                <a:srgbClr val="007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8" name="Rectangle 6513"/>
              <p:cNvSpPr>
                <a:spLocks noChangeArrowheads="1"/>
              </p:cNvSpPr>
              <p:nvPr/>
            </p:nvSpPr>
            <p:spPr bwMode="auto">
              <a:xfrm>
                <a:off x="3352" y="1403"/>
                <a:ext cx="103" cy="57"/>
              </a:xfrm>
              <a:prstGeom prst="rect">
                <a:avLst/>
              </a:prstGeom>
              <a:solidFill>
                <a:srgbClr val="4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79" name="Rectangle 6514"/>
              <p:cNvSpPr>
                <a:spLocks noChangeArrowheads="1"/>
              </p:cNvSpPr>
              <p:nvPr/>
            </p:nvSpPr>
            <p:spPr bwMode="auto">
              <a:xfrm>
                <a:off x="3455" y="1403"/>
                <a:ext cx="103" cy="57"/>
              </a:xfrm>
              <a:prstGeom prst="rect">
                <a:avLst/>
              </a:prstGeom>
              <a:solidFill>
                <a:srgbClr val="008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0" name="Rectangle 6515"/>
              <p:cNvSpPr>
                <a:spLocks noChangeArrowheads="1"/>
              </p:cNvSpPr>
              <p:nvPr/>
            </p:nvSpPr>
            <p:spPr bwMode="auto">
              <a:xfrm>
                <a:off x="3558" y="1403"/>
                <a:ext cx="103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1" name="Rectangle 6516"/>
              <p:cNvSpPr>
                <a:spLocks noChangeArrowheads="1"/>
              </p:cNvSpPr>
              <p:nvPr/>
            </p:nvSpPr>
            <p:spPr bwMode="auto">
              <a:xfrm>
                <a:off x="3661" y="1403"/>
                <a:ext cx="100" cy="57"/>
              </a:xfrm>
              <a:prstGeom prst="rect">
                <a:avLst/>
              </a:prstGeom>
              <a:solidFill>
                <a:srgbClr val="00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2" name="Rectangle 6517"/>
              <p:cNvSpPr>
                <a:spLocks noChangeArrowheads="1"/>
              </p:cNvSpPr>
              <p:nvPr/>
            </p:nvSpPr>
            <p:spPr bwMode="auto">
              <a:xfrm>
                <a:off x="1608" y="1460"/>
                <a:ext cx="103" cy="61"/>
              </a:xfrm>
              <a:prstGeom prst="rect">
                <a:avLst/>
              </a:prstGeom>
              <a:solidFill>
                <a:srgbClr val="005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3" name="Rectangle 6518"/>
              <p:cNvSpPr>
                <a:spLocks noChangeArrowheads="1"/>
              </p:cNvSpPr>
              <p:nvPr/>
            </p:nvSpPr>
            <p:spPr bwMode="auto">
              <a:xfrm>
                <a:off x="1711" y="1460"/>
                <a:ext cx="103" cy="61"/>
              </a:xfrm>
              <a:prstGeom prst="rect">
                <a:avLst/>
              </a:prstGeom>
              <a:solidFill>
                <a:srgbClr val="003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4" name="Rectangle 6519"/>
              <p:cNvSpPr>
                <a:spLocks noChangeArrowheads="1"/>
              </p:cNvSpPr>
              <p:nvPr/>
            </p:nvSpPr>
            <p:spPr bwMode="auto">
              <a:xfrm>
                <a:off x="1814" y="1460"/>
                <a:ext cx="103" cy="61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5" name="Rectangle 6520"/>
              <p:cNvSpPr>
                <a:spLocks noChangeArrowheads="1"/>
              </p:cNvSpPr>
              <p:nvPr/>
            </p:nvSpPr>
            <p:spPr bwMode="auto">
              <a:xfrm>
                <a:off x="1917" y="1460"/>
                <a:ext cx="103" cy="61"/>
              </a:xfrm>
              <a:prstGeom prst="rect">
                <a:avLst/>
              </a:prstGeom>
              <a:solidFill>
                <a:srgbClr val="004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6" name="Rectangle 6521"/>
              <p:cNvSpPr>
                <a:spLocks noChangeArrowheads="1"/>
              </p:cNvSpPr>
              <p:nvPr/>
            </p:nvSpPr>
            <p:spPr bwMode="auto">
              <a:xfrm>
                <a:off x="2020" y="1460"/>
                <a:ext cx="103" cy="61"/>
              </a:xfrm>
              <a:prstGeom prst="rect">
                <a:avLst/>
              </a:prstGeom>
              <a:solidFill>
                <a:srgbClr val="0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7" name="Rectangle 6522"/>
              <p:cNvSpPr>
                <a:spLocks noChangeArrowheads="1"/>
              </p:cNvSpPr>
              <p:nvPr/>
            </p:nvSpPr>
            <p:spPr bwMode="auto">
              <a:xfrm>
                <a:off x="2123" y="1460"/>
                <a:ext cx="100" cy="61"/>
              </a:xfrm>
              <a:prstGeom prst="rect">
                <a:avLst/>
              </a:prstGeom>
              <a:solidFill>
                <a:srgbClr val="3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8" name="Rectangle 6523"/>
              <p:cNvSpPr>
                <a:spLocks noChangeArrowheads="1"/>
              </p:cNvSpPr>
              <p:nvPr/>
            </p:nvSpPr>
            <p:spPr bwMode="auto">
              <a:xfrm>
                <a:off x="2223" y="1460"/>
                <a:ext cx="104" cy="61"/>
              </a:xfrm>
              <a:prstGeom prst="rect">
                <a:avLst/>
              </a:prstGeom>
              <a:solidFill>
                <a:srgbClr val="5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89" name="Rectangle 6524"/>
              <p:cNvSpPr>
                <a:spLocks noChangeArrowheads="1"/>
              </p:cNvSpPr>
              <p:nvPr/>
            </p:nvSpPr>
            <p:spPr bwMode="auto">
              <a:xfrm>
                <a:off x="2327" y="1460"/>
                <a:ext cx="103" cy="61"/>
              </a:xfrm>
              <a:prstGeom prst="rect">
                <a:avLst/>
              </a:prstGeom>
              <a:solidFill>
                <a:srgbClr val="4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0" name="Rectangle 6525"/>
              <p:cNvSpPr>
                <a:spLocks noChangeArrowheads="1"/>
              </p:cNvSpPr>
              <p:nvPr/>
            </p:nvSpPr>
            <p:spPr bwMode="auto">
              <a:xfrm>
                <a:off x="2430" y="1460"/>
                <a:ext cx="103" cy="61"/>
              </a:xfrm>
              <a:prstGeom prst="rect">
                <a:avLst/>
              </a:prstGeom>
              <a:solidFill>
                <a:srgbClr val="00F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1" name="Rectangle 6526"/>
              <p:cNvSpPr>
                <a:spLocks noChangeArrowheads="1"/>
              </p:cNvSpPr>
              <p:nvPr/>
            </p:nvSpPr>
            <p:spPr bwMode="auto">
              <a:xfrm>
                <a:off x="2533" y="1460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2" name="Rectangle 6527"/>
              <p:cNvSpPr>
                <a:spLocks noChangeArrowheads="1"/>
              </p:cNvSpPr>
              <p:nvPr/>
            </p:nvSpPr>
            <p:spPr bwMode="auto">
              <a:xfrm>
                <a:off x="2636" y="1460"/>
                <a:ext cx="100" cy="61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3" name="Rectangle 6528"/>
              <p:cNvSpPr>
                <a:spLocks noChangeArrowheads="1"/>
              </p:cNvSpPr>
              <p:nvPr/>
            </p:nvSpPr>
            <p:spPr bwMode="auto">
              <a:xfrm>
                <a:off x="2736" y="1460"/>
                <a:ext cx="103" cy="61"/>
              </a:xfrm>
              <a:prstGeom prst="rect">
                <a:avLst/>
              </a:prstGeom>
              <a:solidFill>
                <a:srgbClr val="001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4" name="Rectangle 6529"/>
              <p:cNvSpPr>
                <a:spLocks noChangeArrowheads="1"/>
              </p:cNvSpPr>
              <p:nvPr/>
            </p:nvSpPr>
            <p:spPr bwMode="auto">
              <a:xfrm>
                <a:off x="2839" y="1460"/>
                <a:ext cx="103" cy="61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5" name="Rectangle 6530"/>
              <p:cNvSpPr>
                <a:spLocks noChangeArrowheads="1"/>
              </p:cNvSpPr>
              <p:nvPr/>
            </p:nvSpPr>
            <p:spPr bwMode="auto">
              <a:xfrm>
                <a:off x="2942" y="1460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6" name="Rectangle 6531"/>
              <p:cNvSpPr>
                <a:spLocks noChangeArrowheads="1"/>
              </p:cNvSpPr>
              <p:nvPr/>
            </p:nvSpPr>
            <p:spPr bwMode="auto">
              <a:xfrm>
                <a:off x="3045" y="1460"/>
                <a:ext cx="103" cy="61"/>
              </a:xfrm>
              <a:prstGeom prst="rect">
                <a:avLst/>
              </a:prstGeom>
              <a:solidFill>
                <a:srgbClr val="00E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7" name="Rectangle 6532"/>
              <p:cNvSpPr>
                <a:spLocks noChangeArrowheads="1"/>
              </p:cNvSpPr>
              <p:nvPr/>
            </p:nvSpPr>
            <p:spPr bwMode="auto">
              <a:xfrm>
                <a:off x="3148" y="1460"/>
                <a:ext cx="101" cy="61"/>
              </a:xfrm>
              <a:prstGeom prst="rect">
                <a:avLst/>
              </a:prstGeom>
              <a:solidFill>
                <a:srgbClr val="6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8" name="Rectangle 6533"/>
              <p:cNvSpPr>
                <a:spLocks noChangeArrowheads="1"/>
              </p:cNvSpPr>
              <p:nvPr/>
            </p:nvSpPr>
            <p:spPr bwMode="auto">
              <a:xfrm>
                <a:off x="3249" y="1460"/>
                <a:ext cx="103" cy="61"/>
              </a:xfrm>
              <a:prstGeom prst="rect">
                <a:avLst/>
              </a:prstGeom>
              <a:solidFill>
                <a:srgbClr val="00C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99" name="Rectangle 6534"/>
              <p:cNvSpPr>
                <a:spLocks noChangeArrowheads="1"/>
              </p:cNvSpPr>
              <p:nvPr/>
            </p:nvSpPr>
            <p:spPr bwMode="auto">
              <a:xfrm>
                <a:off x="3352" y="1460"/>
                <a:ext cx="103" cy="61"/>
              </a:xfrm>
              <a:prstGeom prst="rect">
                <a:avLst/>
              </a:prstGeom>
              <a:solidFill>
                <a:srgbClr val="5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0" name="Rectangle 6535"/>
              <p:cNvSpPr>
                <a:spLocks noChangeArrowheads="1"/>
              </p:cNvSpPr>
              <p:nvPr/>
            </p:nvSpPr>
            <p:spPr bwMode="auto">
              <a:xfrm>
                <a:off x="3455" y="1460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1" name="Rectangle 6536"/>
              <p:cNvSpPr>
                <a:spLocks noChangeArrowheads="1"/>
              </p:cNvSpPr>
              <p:nvPr/>
            </p:nvSpPr>
            <p:spPr bwMode="auto">
              <a:xfrm>
                <a:off x="3558" y="1460"/>
                <a:ext cx="103" cy="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2" name="Rectangle 6537"/>
              <p:cNvSpPr>
                <a:spLocks noChangeArrowheads="1"/>
              </p:cNvSpPr>
              <p:nvPr/>
            </p:nvSpPr>
            <p:spPr bwMode="auto">
              <a:xfrm>
                <a:off x="3661" y="1460"/>
                <a:ext cx="100" cy="61"/>
              </a:xfrm>
              <a:prstGeom prst="rect">
                <a:avLst/>
              </a:prstGeom>
              <a:solidFill>
                <a:srgbClr val="00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3" name="Rectangle 6538"/>
              <p:cNvSpPr>
                <a:spLocks noChangeArrowheads="1"/>
              </p:cNvSpPr>
              <p:nvPr/>
            </p:nvSpPr>
            <p:spPr bwMode="auto">
              <a:xfrm>
                <a:off x="1608" y="1521"/>
                <a:ext cx="103" cy="60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4" name="Rectangle 6539"/>
              <p:cNvSpPr>
                <a:spLocks noChangeArrowheads="1"/>
              </p:cNvSpPr>
              <p:nvPr/>
            </p:nvSpPr>
            <p:spPr bwMode="auto">
              <a:xfrm>
                <a:off x="1711" y="1521"/>
                <a:ext cx="103" cy="60"/>
              </a:xfrm>
              <a:prstGeom prst="rect">
                <a:avLst/>
              </a:prstGeom>
              <a:solidFill>
                <a:srgbClr val="005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5" name="Rectangle 6540"/>
              <p:cNvSpPr>
                <a:spLocks noChangeArrowheads="1"/>
              </p:cNvSpPr>
              <p:nvPr/>
            </p:nvSpPr>
            <p:spPr bwMode="auto">
              <a:xfrm>
                <a:off x="1814" y="1521"/>
                <a:ext cx="103" cy="60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6" name="Rectangle 6541"/>
              <p:cNvSpPr>
                <a:spLocks noChangeArrowheads="1"/>
              </p:cNvSpPr>
              <p:nvPr/>
            </p:nvSpPr>
            <p:spPr bwMode="auto">
              <a:xfrm>
                <a:off x="1917" y="1521"/>
                <a:ext cx="103" cy="60"/>
              </a:xfrm>
              <a:prstGeom prst="rect">
                <a:avLst/>
              </a:prstGeom>
              <a:solidFill>
                <a:srgbClr val="2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7" name="Rectangle 6542"/>
              <p:cNvSpPr>
                <a:spLocks noChangeArrowheads="1"/>
              </p:cNvSpPr>
              <p:nvPr/>
            </p:nvSpPr>
            <p:spPr bwMode="auto">
              <a:xfrm>
                <a:off x="2020" y="1521"/>
                <a:ext cx="103" cy="60"/>
              </a:xfrm>
              <a:prstGeom prst="rect">
                <a:avLst/>
              </a:prstGeom>
              <a:solidFill>
                <a:srgbClr val="2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8" name="Rectangle 6543"/>
              <p:cNvSpPr>
                <a:spLocks noChangeArrowheads="1"/>
              </p:cNvSpPr>
              <p:nvPr/>
            </p:nvSpPr>
            <p:spPr bwMode="auto">
              <a:xfrm>
                <a:off x="2123" y="1521"/>
                <a:ext cx="100" cy="60"/>
              </a:xfrm>
              <a:prstGeom prst="rect">
                <a:avLst/>
              </a:prstGeom>
              <a:solidFill>
                <a:srgbClr val="3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09" name="Rectangle 6544"/>
              <p:cNvSpPr>
                <a:spLocks noChangeArrowheads="1"/>
              </p:cNvSpPr>
              <p:nvPr/>
            </p:nvSpPr>
            <p:spPr bwMode="auto">
              <a:xfrm>
                <a:off x="2223" y="1521"/>
                <a:ext cx="104" cy="60"/>
              </a:xfrm>
              <a:prstGeom prst="rect">
                <a:avLst/>
              </a:prstGeom>
              <a:solidFill>
                <a:srgbClr val="4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0" name="Rectangle 6545"/>
              <p:cNvSpPr>
                <a:spLocks noChangeArrowheads="1"/>
              </p:cNvSpPr>
              <p:nvPr/>
            </p:nvSpPr>
            <p:spPr bwMode="auto">
              <a:xfrm>
                <a:off x="2327" y="1521"/>
                <a:ext cx="103" cy="60"/>
              </a:xfrm>
              <a:prstGeom prst="rect">
                <a:avLst/>
              </a:prstGeom>
              <a:solidFill>
                <a:srgbClr val="000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1" name="Rectangle 6546"/>
              <p:cNvSpPr>
                <a:spLocks noChangeArrowheads="1"/>
              </p:cNvSpPr>
              <p:nvPr/>
            </p:nvSpPr>
            <p:spPr bwMode="auto">
              <a:xfrm>
                <a:off x="2430" y="1521"/>
                <a:ext cx="103" cy="60"/>
              </a:xfrm>
              <a:prstGeom prst="rect">
                <a:avLst/>
              </a:prstGeom>
              <a:solidFill>
                <a:srgbClr val="00E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2" name="Rectangle 6547"/>
              <p:cNvSpPr>
                <a:spLocks noChangeArrowheads="1"/>
              </p:cNvSpPr>
              <p:nvPr/>
            </p:nvSpPr>
            <p:spPr bwMode="auto">
              <a:xfrm>
                <a:off x="2533" y="1521"/>
                <a:ext cx="103" cy="60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3" name="Rectangle 6548"/>
              <p:cNvSpPr>
                <a:spLocks noChangeArrowheads="1"/>
              </p:cNvSpPr>
              <p:nvPr/>
            </p:nvSpPr>
            <p:spPr bwMode="auto">
              <a:xfrm>
                <a:off x="2636" y="1521"/>
                <a:ext cx="100" cy="60"/>
              </a:xfrm>
              <a:prstGeom prst="rect">
                <a:avLst/>
              </a:prstGeom>
              <a:solidFill>
                <a:srgbClr val="00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4" name="Rectangle 6549"/>
              <p:cNvSpPr>
                <a:spLocks noChangeArrowheads="1"/>
              </p:cNvSpPr>
              <p:nvPr/>
            </p:nvSpPr>
            <p:spPr bwMode="auto">
              <a:xfrm>
                <a:off x="2736" y="1521"/>
                <a:ext cx="103" cy="60"/>
              </a:xfrm>
              <a:prstGeom prst="rect">
                <a:avLst/>
              </a:prstGeom>
              <a:solidFill>
                <a:srgbClr val="000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5" name="Rectangle 6550"/>
              <p:cNvSpPr>
                <a:spLocks noChangeArrowheads="1"/>
              </p:cNvSpPr>
              <p:nvPr/>
            </p:nvSpPr>
            <p:spPr bwMode="auto">
              <a:xfrm>
                <a:off x="2839" y="1521"/>
                <a:ext cx="103" cy="60"/>
              </a:xfrm>
              <a:prstGeom prst="rect">
                <a:avLst/>
              </a:prstGeom>
              <a:solidFill>
                <a:srgbClr val="002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6" name="Rectangle 6551"/>
              <p:cNvSpPr>
                <a:spLocks noChangeArrowheads="1"/>
              </p:cNvSpPr>
              <p:nvPr/>
            </p:nvSpPr>
            <p:spPr bwMode="auto">
              <a:xfrm>
                <a:off x="2942" y="1521"/>
                <a:ext cx="103" cy="60"/>
              </a:xfrm>
              <a:prstGeom prst="rect">
                <a:avLst/>
              </a:prstGeom>
              <a:solidFill>
                <a:srgbClr val="006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7" name="Rectangle 6552"/>
              <p:cNvSpPr>
                <a:spLocks noChangeArrowheads="1"/>
              </p:cNvSpPr>
              <p:nvPr/>
            </p:nvSpPr>
            <p:spPr bwMode="auto">
              <a:xfrm>
                <a:off x="3045" y="1521"/>
                <a:ext cx="103" cy="60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8" name="Rectangle 6553"/>
              <p:cNvSpPr>
                <a:spLocks noChangeArrowheads="1"/>
              </p:cNvSpPr>
              <p:nvPr/>
            </p:nvSpPr>
            <p:spPr bwMode="auto">
              <a:xfrm>
                <a:off x="3148" y="1521"/>
                <a:ext cx="101" cy="60"/>
              </a:xfrm>
              <a:prstGeom prst="rect">
                <a:avLst/>
              </a:prstGeom>
              <a:solidFill>
                <a:srgbClr val="6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19" name="Rectangle 6554"/>
              <p:cNvSpPr>
                <a:spLocks noChangeArrowheads="1"/>
              </p:cNvSpPr>
              <p:nvPr/>
            </p:nvSpPr>
            <p:spPr bwMode="auto">
              <a:xfrm>
                <a:off x="3249" y="1521"/>
                <a:ext cx="103" cy="60"/>
              </a:xfrm>
              <a:prstGeom prst="rect">
                <a:avLst/>
              </a:prstGeom>
              <a:solidFill>
                <a:srgbClr val="00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0" name="Rectangle 6555"/>
              <p:cNvSpPr>
                <a:spLocks noChangeArrowheads="1"/>
              </p:cNvSpPr>
              <p:nvPr/>
            </p:nvSpPr>
            <p:spPr bwMode="auto">
              <a:xfrm>
                <a:off x="3352" y="1521"/>
                <a:ext cx="103" cy="60"/>
              </a:xfrm>
              <a:prstGeom prst="rect">
                <a:avLst/>
              </a:prstGeom>
              <a:solidFill>
                <a:srgbClr val="3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1" name="Rectangle 6556"/>
              <p:cNvSpPr>
                <a:spLocks noChangeArrowheads="1"/>
              </p:cNvSpPr>
              <p:nvPr/>
            </p:nvSpPr>
            <p:spPr bwMode="auto">
              <a:xfrm>
                <a:off x="3455" y="1521"/>
                <a:ext cx="103" cy="60"/>
              </a:xfrm>
              <a:prstGeom prst="rect">
                <a:avLst/>
              </a:prstGeom>
              <a:solidFill>
                <a:srgbClr val="1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2" name="Rectangle 6557"/>
              <p:cNvSpPr>
                <a:spLocks noChangeArrowheads="1"/>
              </p:cNvSpPr>
              <p:nvPr/>
            </p:nvSpPr>
            <p:spPr bwMode="auto">
              <a:xfrm>
                <a:off x="3558" y="1521"/>
                <a:ext cx="103" cy="60"/>
              </a:xfrm>
              <a:prstGeom prst="rect">
                <a:avLst/>
              </a:prstGeom>
              <a:solidFill>
                <a:srgbClr val="BE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3" name="Rectangle 6558"/>
              <p:cNvSpPr>
                <a:spLocks noChangeArrowheads="1"/>
              </p:cNvSpPr>
              <p:nvPr/>
            </p:nvSpPr>
            <p:spPr bwMode="auto">
              <a:xfrm>
                <a:off x="3661" y="1521"/>
                <a:ext cx="100" cy="60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4" name="Rectangle 6559"/>
              <p:cNvSpPr>
                <a:spLocks noChangeArrowheads="1"/>
              </p:cNvSpPr>
              <p:nvPr/>
            </p:nvSpPr>
            <p:spPr bwMode="auto">
              <a:xfrm>
                <a:off x="1608" y="1581"/>
                <a:ext cx="103" cy="58"/>
              </a:xfrm>
              <a:prstGeom prst="rect">
                <a:avLst/>
              </a:prstGeom>
              <a:solidFill>
                <a:srgbClr val="00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5" name="Rectangle 6560"/>
              <p:cNvSpPr>
                <a:spLocks noChangeArrowheads="1"/>
              </p:cNvSpPr>
              <p:nvPr/>
            </p:nvSpPr>
            <p:spPr bwMode="auto">
              <a:xfrm>
                <a:off x="1711" y="1581"/>
                <a:ext cx="103" cy="58"/>
              </a:xfrm>
              <a:prstGeom prst="rect">
                <a:avLst/>
              </a:prstGeom>
              <a:solidFill>
                <a:srgbClr val="00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6" name="Rectangle 6561"/>
              <p:cNvSpPr>
                <a:spLocks noChangeArrowheads="1"/>
              </p:cNvSpPr>
              <p:nvPr/>
            </p:nvSpPr>
            <p:spPr bwMode="auto">
              <a:xfrm>
                <a:off x="1814" y="1581"/>
                <a:ext cx="103" cy="58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7" name="Rectangle 6562"/>
              <p:cNvSpPr>
                <a:spLocks noChangeArrowheads="1"/>
              </p:cNvSpPr>
              <p:nvPr/>
            </p:nvSpPr>
            <p:spPr bwMode="auto">
              <a:xfrm>
                <a:off x="1917" y="1581"/>
                <a:ext cx="103" cy="58"/>
              </a:xfrm>
              <a:prstGeom prst="rect">
                <a:avLst/>
              </a:prstGeom>
              <a:solidFill>
                <a:srgbClr val="0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8" name="Rectangle 6563"/>
              <p:cNvSpPr>
                <a:spLocks noChangeArrowheads="1"/>
              </p:cNvSpPr>
              <p:nvPr/>
            </p:nvSpPr>
            <p:spPr bwMode="auto">
              <a:xfrm>
                <a:off x="2020" y="1581"/>
                <a:ext cx="103" cy="58"/>
              </a:xfrm>
              <a:prstGeom prst="rect">
                <a:avLst/>
              </a:prstGeom>
              <a:solidFill>
                <a:srgbClr val="002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29" name="Rectangle 6564"/>
              <p:cNvSpPr>
                <a:spLocks noChangeArrowheads="1"/>
              </p:cNvSpPr>
              <p:nvPr/>
            </p:nvSpPr>
            <p:spPr bwMode="auto">
              <a:xfrm>
                <a:off x="2123" y="1581"/>
                <a:ext cx="100" cy="58"/>
              </a:xfrm>
              <a:prstGeom prst="rect">
                <a:avLst/>
              </a:prstGeom>
              <a:solidFill>
                <a:srgbClr val="3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0" name="Rectangle 6565"/>
              <p:cNvSpPr>
                <a:spLocks noChangeArrowheads="1"/>
              </p:cNvSpPr>
              <p:nvPr/>
            </p:nvSpPr>
            <p:spPr bwMode="auto">
              <a:xfrm>
                <a:off x="2223" y="1581"/>
                <a:ext cx="104" cy="58"/>
              </a:xfrm>
              <a:prstGeom prst="rect">
                <a:avLst/>
              </a:prstGeom>
              <a:solidFill>
                <a:srgbClr val="5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1" name="Rectangle 6566"/>
              <p:cNvSpPr>
                <a:spLocks noChangeArrowheads="1"/>
              </p:cNvSpPr>
              <p:nvPr/>
            </p:nvSpPr>
            <p:spPr bwMode="auto">
              <a:xfrm>
                <a:off x="2327" y="1581"/>
                <a:ext cx="103" cy="58"/>
              </a:xfrm>
              <a:prstGeom prst="rect">
                <a:avLst/>
              </a:prstGeom>
              <a:solidFill>
                <a:srgbClr val="002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2" name="Rectangle 6567"/>
              <p:cNvSpPr>
                <a:spLocks noChangeArrowheads="1"/>
              </p:cNvSpPr>
              <p:nvPr/>
            </p:nvSpPr>
            <p:spPr bwMode="auto">
              <a:xfrm>
                <a:off x="2430" y="1581"/>
                <a:ext cx="103" cy="58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3" name="Rectangle 6568"/>
              <p:cNvSpPr>
                <a:spLocks noChangeArrowheads="1"/>
              </p:cNvSpPr>
              <p:nvPr/>
            </p:nvSpPr>
            <p:spPr bwMode="auto">
              <a:xfrm>
                <a:off x="2533" y="1581"/>
                <a:ext cx="103" cy="58"/>
              </a:xfrm>
              <a:prstGeom prst="rect">
                <a:avLst/>
              </a:prstGeom>
              <a:solidFill>
                <a:srgbClr val="00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4" name="Rectangle 6569"/>
              <p:cNvSpPr>
                <a:spLocks noChangeArrowheads="1"/>
              </p:cNvSpPr>
              <p:nvPr/>
            </p:nvSpPr>
            <p:spPr bwMode="auto">
              <a:xfrm>
                <a:off x="2636" y="1581"/>
                <a:ext cx="100" cy="58"/>
              </a:xfrm>
              <a:prstGeom prst="rect">
                <a:avLst/>
              </a:prstGeom>
              <a:solidFill>
                <a:srgbClr val="002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5" name="Rectangle 6570"/>
              <p:cNvSpPr>
                <a:spLocks noChangeArrowheads="1"/>
              </p:cNvSpPr>
              <p:nvPr/>
            </p:nvSpPr>
            <p:spPr bwMode="auto">
              <a:xfrm>
                <a:off x="2736" y="1581"/>
                <a:ext cx="103" cy="58"/>
              </a:xfrm>
              <a:prstGeom prst="rect">
                <a:avLst/>
              </a:prstGeom>
              <a:solidFill>
                <a:srgbClr val="0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6" name="Rectangle 6571"/>
              <p:cNvSpPr>
                <a:spLocks noChangeArrowheads="1"/>
              </p:cNvSpPr>
              <p:nvPr/>
            </p:nvSpPr>
            <p:spPr bwMode="auto">
              <a:xfrm>
                <a:off x="2839" y="1581"/>
                <a:ext cx="103" cy="58"/>
              </a:xfrm>
              <a:prstGeom prst="rect">
                <a:avLst/>
              </a:prstGeom>
              <a:solidFill>
                <a:srgbClr val="002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7" name="Rectangle 6572"/>
              <p:cNvSpPr>
                <a:spLocks noChangeArrowheads="1"/>
              </p:cNvSpPr>
              <p:nvPr/>
            </p:nvSpPr>
            <p:spPr bwMode="auto">
              <a:xfrm>
                <a:off x="2942" y="1581"/>
                <a:ext cx="103" cy="58"/>
              </a:xfrm>
              <a:prstGeom prst="rect">
                <a:avLst/>
              </a:prstGeom>
              <a:solidFill>
                <a:srgbClr val="002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8" name="Rectangle 6573"/>
              <p:cNvSpPr>
                <a:spLocks noChangeArrowheads="1"/>
              </p:cNvSpPr>
              <p:nvPr/>
            </p:nvSpPr>
            <p:spPr bwMode="auto">
              <a:xfrm>
                <a:off x="3045" y="1581"/>
                <a:ext cx="103" cy="58"/>
              </a:xfrm>
              <a:prstGeom prst="rect">
                <a:avLst/>
              </a:prstGeom>
              <a:solidFill>
                <a:srgbClr val="008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39" name="Rectangle 6574"/>
              <p:cNvSpPr>
                <a:spLocks noChangeArrowheads="1"/>
              </p:cNvSpPr>
              <p:nvPr/>
            </p:nvSpPr>
            <p:spPr bwMode="auto">
              <a:xfrm>
                <a:off x="3148" y="1581"/>
                <a:ext cx="101" cy="58"/>
              </a:xfrm>
              <a:prstGeom prst="rect">
                <a:avLst/>
              </a:prstGeom>
              <a:solidFill>
                <a:srgbClr val="6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0" name="Rectangle 6575"/>
              <p:cNvSpPr>
                <a:spLocks noChangeArrowheads="1"/>
              </p:cNvSpPr>
              <p:nvPr/>
            </p:nvSpPr>
            <p:spPr bwMode="auto">
              <a:xfrm>
                <a:off x="3249" y="1581"/>
                <a:ext cx="103" cy="58"/>
              </a:xfrm>
              <a:prstGeom prst="rect">
                <a:avLst/>
              </a:prstGeom>
              <a:solidFill>
                <a:srgbClr val="003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1" name="Rectangle 6576"/>
              <p:cNvSpPr>
                <a:spLocks noChangeArrowheads="1"/>
              </p:cNvSpPr>
              <p:nvPr/>
            </p:nvSpPr>
            <p:spPr bwMode="auto">
              <a:xfrm>
                <a:off x="3352" y="1581"/>
                <a:ext cx="103" cy="58"/>
              </a:xfrm>
              <a:prstGeom prst="rect">
                <a:avLst/>
              </a:prstGeom>
              <a:solidFill>
                <a:srgbClr val="5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2" name="Rectangle 6577"/>
              <p:cNvSpPr>
                <a:spLocks noChangeArrowheads="1"/>
              </p:cNvSpPr>
              <p:nvPr/>
            </p:nvSpPr>
            <p:spPr bwMode="auto">
              <a:xfrm>
                <a:off x="3455" y="1581"/>
                <a:ext cx="103" cy="58"/>
              </a:xfrm>
              <a:prstGeom prst="rect">
                <a:avLst/>
              </a:prstGeom>
              <a:solidFill>
                <a:srgbClr val="1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3" name="Rectangle 6578"/>
              <p:cNvSpPr>
                <a:spLocks noChangeArrowheads="1"/>
              </p:cNvSpPr>
              <p:nvPr/>
            </p:nvSpPr>
            <p:spPr bwMode="auto">
              <a:xfrm>
                <a:off x="3558" y="1581"/>
                <a:ext cx="103" cy="58"/>
              </a:xfrm>
              <a:prstGeom prst="rect">
                <a:avLst/>
              </a:prstGeom>
              <a:solidFill>
                <a:srgbClr val="B6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4" name="Rectangle 6579"/>
              <p:cNvSpPr>
                <a:spLocks noChangeArrowheads="1"/>
              </p:cNvSpPr>
              <p:nvPr/>
            </p:nvSpPr>
            <p:spPr bwMode="auto">
              <a:xfrm>
                <a:off x="3661" y="1581"/>
                <a:ext cx="100" cy="58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5" name="Rectangle 6580"/>
              <p:cNvSpPr>
                <a:spLocks noChangeArrowheads="1"/>
              </p:cNvSpPr>
              <p:nvPr/>
            </p:nvSpPr>
            <p:spPr bwMode="auto">
              <a:xfrm>
                <a:off x="1608" y="1639"/>
                <a:ext cx="103" cy="61"/>
              </a:xfrm>
              <a:prstGeom prst="rect">
                <a:avLst/>
              </a:prstGeom>
              <a:solidFill>
                <a:srgbClr val="005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6" name="Rectangle 6581"/>
              <p:cNvSpPr>
                <a:spLocks noChangeArrowheads="1"/>
              </p:cNvSpPr>
              <p:nvPr/>
            </p:nvSpPr>
            <p:spPr bwMode="auto">
              <a:xfrm>
                <a:off x="1711" y="1639"/>
                <a:ext cx="103" cy="61"/>
              </a:xfrm>
              <a:prstGeom prst="rect">
                <a:avLst/>
              </a:prstGeom>
              <a:solidFill>
                <a:srgbClr val="002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7" name="Rectangle 6582"/>
              <p:cNvSpPr>
                <a:spLocks noChangeArrowheads="1"/>
              </p:cNvSpPr>
              <p:nvPr/>
            </p:nvSpPr>
            <p:spPr bwMode="auto">
              <a:xfrm>
                <a:off x="1814" y="1639"/>
                <a:ext cx="103" cy="61"/>
              </a:xfrm>
              <a:prstGeom prst="rect">
                <a:avLst/>
              </a:prstGeom>
              <a:solidFill>
                <a:srgbClr val="008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8" name="Rectangle 6583"/>
              <p:cNvSpPr>
                <a:spLocks noChangeArrowheads="1"/>
              </p:cNvSpPr>
              <p:nvPr/>
            </p:nvSpPr>
            <p:spPr bwMode="auto">
              <a:xfrm>
                <a:off x="1917" y="1639"/>
                <a:ext cx="103" cy="61"/>
              </a:xfrm>
              <a:prstGeom prst="rect">
                <a:avLst/>
              </a:prstGeom>
              <a:solidFill>
                <a:srgbClr val="00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49" name="Rectangle 6584"/>
              <p:cNvSpPr>
                <a:spLocks noChangeArrowheads="1"/>
              </p:cNvSpPr>
              <p:nvPr/>
            </p:nvSpPr>
            <p:spPr bwMode="auto">
              <a:xfrm>
                <a:off x="2020" y="1639"/>
                <a:ext cx="103" cy="61"/>
              </a:xfrm>
              <a:prstGeom prst="rect">
                <a:avLst/>
              </a:prstGeom>
              <a:solidFill>
                <a:srgbClr val="000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0" name="Rectangle 6585"/>
              <p:cNvSpPr>
                <a:spLocks noChangeArrowheads="1"/>
              </p:cNvSpPr>
              <p:nvPr/>
            </p:nvSpPr>
            <p:spPr bwMode="auto">
              <a:xfrm>
                <a:off x="2123" y="1639"/>
                <a:ext cx="100" cy="61"/>
              </a:xfrm>
              <a:prstGeom prst="rect">
                <a:avLst/>
              </a:prstGeom>
              <a:solidFill>
                <a:srgbClr val="1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1" name="Rectangle 6586"/>
              <p:cNvSpPr>
                <a:spLocks noChangeArrowheads="1"/>
              </p:cNvSpPr>
              <p:nvPr/>
            </p:nvSpPr>
            <p:spPr bwMode="auto">
              <a:xfrm>
                <a:off x="2223" y="1639"/>
                <a:ext cx="104" cy="61"/>
              </a:xfrm>
              <a:prstGeom prst="rect">
                <a:avLst/>
              </a:prstGeom>
              <a:solidFill>
                <a:srgbClr val="3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2" name="Rectangle 6587"/>
              <p:cNvSpPr>
                <a:spLocks noChangeArrowheads="1"/>
              </p:cNvSpPr>
              <p:nvPr/>
            </p:nvSpPr>
            <p:spPr bwMode="auto">
              <a:xfrm>
                <a:off x="2327" y="1639"/>
                <a:ext cx="103" cy="61"/>
              </a:xfrm>
              <a:prstGeom prst="rect">
                <a:avLst/>
              </a:prstGeom>
              <a:solidFill>
                <a:srgbClr val="000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3" name="Rectangle 6588"/>
              <p:cNvSpPr>
                <a:spLocks noChangeArrowheads="1"/>
              </p:cNvSpPr>
              <p:nvPr/>
            </p:nvSpPr>
            <p:spPr bwMode="auto">
              <a:xfrm>
                <a:off x="2430" y="1639"/>
                <a:ext cx="103" cy="61"/>
              </a:xfrm>
              <a:prstGeom prst="rect">
                <a:avLst/>
              </a:prstGeom>
              <a:solidFill>
                <a:srgbClr val="00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4" name="Rectangle 6589"/>
              <p:cNvSpPr>
                <a:spLocks noChangeArrowheads="1"/>
              </p:cNvSpPr>
              <p:nvPr/>
            </p:nvSpPr>
            <p:spPr bwMode="auto">
              <a:xfrm>
                <a:off x="2533" y="1639"/>
                <a:ext cx="103" cy="61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5" name="Rectangle 6590"/>
              <p:cNvSpPr>
                <a:spLocks noChangeArrowheads="1"/>
              </p:cNvSpPr>
              <p:nvPr/>
            </p:nvSpPr>
            <p:spPr bwMode="auto">
              <a:xfrm>
                <a:off x="2636" y="1639"/>
                <a:ext cx="100" cy="61"/>
              </a:xfrm>
              <a:prstGeom prst="rect">
                <a:avLst/>
              </a:prstGeom>
              <a:solidFill>
                <a:srgbClr val="004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6" name="Rectangle 6591"/>
              <p:cNvSpPr>
                <a:spLocks noChangeArrowheads="1"/>
              </p:cNvSpPr>
              <p:nvPr/>
            </p:nvSpPr>
            <p:spPr bwMode="auto">
              <a:xfrm>
                <a:off x="2736" y="1639"/>
                <a:ext cx="103" cy="61"/>
              </a:xfrm>
              <a:prstGeom prst="rect">
                <a:avLst/>
              </a:prstGeom>
              <a:solidFill>
                <a:srgbClr val="3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7" name="Rectangle 6592"/>
              <p:cNvSpPr>
                <a:spLocks noChangeArrowheads="1"/>
              </p:cNvSpPr>
              <p:nvPr/>
            </p:nvSpPr>
            <p:spPr bwMode="auto">
              <a:xfrm>
                <a:off x="2839" y="1639"/>
                <a:ext cx="103" cy="61"/>
              </a:xfrm>
              <a:prstGeom prst="rect">
                <a:avLst/>
              </a:prstGeom>
              <a:solidFill>
                <a:srgbClr val="1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8" name="Rectangle 6593"/>
              <p:cNvSpPr>
                <a:spLocks noChangeArrowheads="1"/>
              </p:cNvSpPr>
              <p:nvPr/>
            </p:nvSpPr>
            <p:spPr bwMode="auto">
              <a:xfrm>
                <a:off x="2942" y="1639"/>
                <a:ext cx="103" cy="61"/>
              </a:xfrm>
              <a:prstGeom prst="rect">
                <a:avLst/>
              </a:prstGeom>
              <a:solidFill>
                <a:srgbClr val="00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59" name="Rectangle 6594"/>
              <p:cNvSpPr>
                <a:spLocks noChangeArrowheads="1"/>
              </p:cNvSpPr>
              <p:nvPr/>
            </p:nvSpPr>
            <p:spPr bwMode="auto">
              <a:xfrm>
                <a:off x="3045" y="1639"/>
                <a:ext cx="103" cy="61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0" name="Rectangle 6595"/>
              <p:cNvSpPr>
                <a:spLocks noChangeArrowheads="1"/>
              </p:cNvSpPr>
              <p:nvPr/>
            </p:nvSpPr>
            <p:spPr bwMode="auto">
              <a:xfrm>
                <a:off x="3148" y="1639"/>
                <a:ext cx="101" cy="61"/>
              </a:xfrm>
              <a:prstGeom prst="rect">
                <a:avLst/>
              </a:prstGeom>
              <a:solidFill>
                <a:srgbClr val="6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1" name="Rectangle 6596"/>
              <p:cNvSpPr>
                <a:spLocks noChangeArrowheads="1"/>
              </p:cNvSpPr>
              <p:nvPr/>
            </p:nvSpPr>
            <p:spPr bwMode="auto">
              <a:xfrm>
                <a:off x="3249" y="1639"/>
                <a:ext cx="103" cy="61"/>
              </a:xfrm>
              <a:prstGeom prst="rect">
                <a:avLst/>
              </a:prstGeom>
              <a:solidFill>
                <a:srgbClr val="006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2" name="Rectangle 6597"/>
              <p:cNvSpPr>
                <a:spLocks noChangeArrowheads="1"/>
              </p:cNvSpPr>
              <p:nvPr/>
            </p:nvSpPr>
            <p:spPr bwMode="auto">
              <a:xfrm>
                <a:off x="3352" y="1639"/>
                <a:ext cx="103" cy="61"/>
              </a:xfrm>
              <a:prstGeom prst="rect">
                <a:avLst/>
              </a:prstGeom>
              <a:solidFill>
                <a:srgbClr val="5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3" name="Rectangle 6598"/>
              <p:cNvSpPr>
                <a:spLocks noChangeArrowheads="1"/>
              </p:cNvSpPr>
              <p:nvPr/>
            </p:nvSpPr>
            <p:spPr bwMode="auto">
              <a:xfrm>
                <a:off x="3455" y="1639"/>
                <a:ext cx="103" cy="61"/>
              </a:xfrm>
              <a:prstGeom prst="rect">
                <a:avLst/>
              </a:prstGeom>
              <a:solidFill>
                <a:srgbClr val="1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4" name="Rectangle 6599"/>
              <p:cNvSpPr>
                <a:spLocks noChangeArrowheads="1"/>
              </p:cNvSpPr>
              <p:nvPr/>
            </p:nvSpPr>
            <p:spPr bwMode="auto">
              <a:xfrm>
                <a:off x="3558" y="1639"/>
                <a:ext cx="103" cy="61"/>
              </a:xfrm>
              <a:prstGeom prst="rect">
                <a:avLst/>
              </a:prstGeom>
              <a:solidFill>
                <a:srgbClr val="BE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5" name="Rectangle 6600"/>
              <p:cNvSpPr>
                <a:spLocks noChangeArrowheads="1"/>
              </p:cNvSpPr>
              <p:nvPr/>
            </p:nvSpPr>
            <p:spPr bwMode="auto">
              <a:xfrm>
                <a:off x="3661" y="1639"/>
                <a:ext cx="100" cy="61"/>
              </a:xfrm>
              <a:prstGeom prst="rect">
                <a:avLst/>
              </a:prstGeom>
              <a:solidFill>
                <a:srgbClr val="00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6" name="Rectangle 6601"/>
              <p:cNvSpPr>
                <a:spLocks noChangeArrowheads="1"/>
              </p:cNvSpPr>
              <p:nvPr/>
            </p:nvSpPr>
            <p:spPr bwMode="auto">
              <a:xfrm>
                <a:off x="1608" y="1700"/>
                <a:ext cx="103" cy="60"/>
              </a:xfrm>
              <a:prstGeom prst="rect">
                <a:avLst/>
              </a:prstGeom>
              <a:solidFill>
                <a:srgbClr val="003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7" name="Rectangle 6602"/>
              <p:cNvSpPr>
                <a:spLocks noChangeArrowheads="1"/>
              </p:cNvSpPr>
              <p:nvPr/>
            </p:nvSpPr>
            <p:spPr bwMode="auto">
              <a:xfrm>
                <a:off x="1711" y="1700"/>
                <a:ext cx="103" cy="60"/>
              </a:xfrm>
              <a:prstGeom prst="rect">
                <a:avLst/>
              </a:prstGeom>
              <a:solidFill>
                <a:srgbClr val="004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8" name="Rectangle 6603"/>
              <p:cNvSpPr>
                <a:spLocks noChangeArrowheads="1"/>
              </p:cNvSpPr>
              <p:nvPr/>
            </p:nvSpPr>
            <p:spPr bwMode="auto">
              <a:xfrm>
                <a:off x="1814" y="1700"/>
                <a:ext cx="103" cy="60"/>
              </a:xfrm>
              <a:prstGeom prst="rect">
                <a:avLst/>
              </a:prstGeom>
              <a:solidFill>
                <a:srgbClr val="008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69" name="Rectangle 6604"/>
              <p:cNvSpPr>
                <a:spLocks noChangeArrowheads="1"/>
              </p:cNvSpPr>
              <p:nvPr/>
            </p:nvSpPr>
            <p:spPr bwMode="auto">
              <a:xfrm>
                <a:off x="1917" y="1700"/>
                <a:ext cx="103" cy="60"/>
              </a:xfrm>
              <a:prstGeom prst="rect">
                <a:avLst/>
              </a:prstGeom>
              <a:solidFill>
                <a:srgbClr val="002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0" name="Rectangle 6605"/>
              <p:cNvSpPr>
                <a:spLocks noChangeArrowheads="1"/>
              </p:cNvSpPr>
              <p:nvPr/>
            </p:nvSpPr>
            <p:spPr bwMode="auto">
              <a:xfrm>
                <a:off x="2020" y="1700"/>
                <a:ext cx="103" cy="60"/>
              </a:xfrm>
              <a:prstGeom prst="rect">
                <a:avLst/>
              </a:prstGeom>
              <a:solidFill>
                <a:srgbClr val="7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1" name="Rectangle 6606"/>
              <p:cNvSpPr>
                <a:spLocks noChangeArrowheads="1"/>
              </p:cNvSpPr>
              <p:nvPr/>
            </p:nvSpPr>
            <p:spPr bwMode="auto">
              <a:xfrm>
                <a:off x="2123" y="1700"/>
                <a:ext cx="100" cy="60"/>
              </a:xfrm>
              <a:prstGeom prst="rect">
                <a:avLst/>
              </a:prstGeom>
              <a:solidFill>
                <a:srgbClr val="000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2" name="Rectangle 6607"/>
              <p:cNvSpPr>
                <a:spLocks noChangeArrowheads="1"/>
              </p:cNvSpPr>
              <p:nvPr/>
            </p:nvSpPr>
            <p:spPr bwMode="auto">
              <a:xfrm>
                <a:off x="2223" y="1700"/>
                <a:ext cx="104" cy="60"/>
              </a:xfrm>
              <a:prstGeom prst="rect">
                <a:avLst/>
              </a:prstGeom>
              <a:solidFill>
                <a:srgbClr val="4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3" name="Rectangle 6608"/>
              <p:cNvSpPr>
                <a:spLocks noChangeArrowheads="1"/>
              </p:cNvSpPr>
              <p:nvPr/>
            </p:nvSpPr>
            <p:spPr bwMode="auto">
              <a:xfrm>
                <a:off x="2327" y="1700"/>
                <a:ext cx="103" cy="60"/>
              </a:xfrm>
              <a:prstGeom prst="rect">
                <a:avLst/>
              </a:prstGeom>
              <a:solidFill>
                <a:srgbClr val="2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4" name="Rectangle 6609"/>
              <p:cNvSpPr>
                <a:spLocks noChangeArrowheads="1"/>
              </p:cNvSpPr>
              <p:nvPr/>
            </p:nvSpPr>
            <p:spPr bwMode="auto">
              <a:xfrm>
                <a:off x="2430" y="1700"/>
                <a:ext cx="103" cy="60"/>
              </a:xfrm>
              <a:prstGeom prst="rect">
                <a:avLst/>
              </a:prstGeom>
              <a:solidFill>
                <a:srgbClr val="00C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5" name="Rectangle 6610"/>
              <p:cNvSpPr>
                <a:spLocks noChangeArrowheads="1"/>
              </p:cNvSpPr>
              <p:nvPr/>
            </p:nvSpPr>
            <p:spPr bwMode="auto">
              <a:xfrm>
                <a:off x="2533" y="1700"/>
                <a:ext cx="103" cy="60"/>
              </a:xfrm>
              <a:prstGeom prst="rect">
                <a:avLst/>
              </a:prstGeom>
              <a:solidFill>
                <a:srgbClr val="007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6" name="Rectangle 6611"/>
              <p:cNvSpPr>
                <a:spLocks noChangeArrowheads="1"/>
              </p:cNvSpPr>
              <p:nvPr/>
            </p:nvSpPr>
            <p:spPr bwMode="auto">
              <a:xfrm>
                <a:off x="2636" y="1700"/>
                <a:ext cx="100" cy="60"/>
              </a:xfrm>
              <a:prstGeom prst="rect">
                <a:avLst/>
              </a:prstGeom>
              <a:solidFill>
                <a:srgbClr val="2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7" name="Rectangle 6612"/>
              <p:cNvSpPr>
                <a:spLocks noChangeArrowheads="1"/>
              </p:cNvSpPr>
              <p:nvPr/>
            </p:nvSpPr>
            <p:spPr bwMode="auto">
              <a:xfrm>
                <a:off x="2736" y="1700"/>
                <a:ext cx="103" cy="60"/>
              </a:xfrm>
              <a:prstGeom prst="rect">
                <a:avLst/>
              </a:prstGeom>
              <a:solidFill>
                <a:srgbClr val="2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8" name="Rectangle 6613"/>
              <p:cNvSpPr>
                <a:spLocks noChangeArrowheads="1"/>
              </p:cNvSpPr>
              <p:nvPr/>
            </p:nvSpPr>
            <p:spPr bwMode="auto">
              <a:xfrm>
                <a:off x="2839" y="1700"/>
                <a:ext cx="103" cy="60"/>
              </a:xfrm>
              <a:prstGeom prst="rect">
                <a:avLst/>
              </a:prstGeom>
              <a:solidFill>
                <a:srgbClr val="4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79" name="Rectangle 6614"/>
              <p:cNvSpPr>
                <a:spLocks noChangeArrowheads="1"/>
              </p:cNvSpPr>
              <p:nvPr/>
            </p:nvSpPr>
            <p:spPr bwMode="auto">
              <a:xfrm>
                <a:off x="2942" y="1700"/>
                <a:ext cx="103" cy="60"/>
              </a:xfrm>
              <a:prstGeom prst="rect">
                <a:avLst/>
              </a:prstGeom>
              <a:solidFill>
                <a:srgbClr val="002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0" name="Rectangle 6615"/>
              <p:cNvSpPr>
                <a:spLocks noChangeArrowheads="1"/>
              </p:cNvSpPr>
              <p:nvPr/>
            </p:nvSpPr>
            <p:spPr bwMode="auto">
              <a:xfrm>
                <a:off x="3045" y="1700"/>
                <a:ext cx="103" cy="60"/>
              </a:xfrm>
              <a:prstGeom prst="rect">
                <a:avLst/>
              </a:prstGeom>
              <a:solidFill>
                <a:srgbClr val="002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1" name="Rectangle 6616"/>
              <p:cNvSpPr>
                <a:spLocks noChangeArrowheads="1"/>
              </p:cNvSpPr>
              <p:nvPr/>
            </p:nvSpPr>
            <p:spPr bwMode="auto">
              <a:xfrm>
                <a:off x="3148" y="1700"/>
                <a:ext cx="101" cy="60"/>
              </a:xfrm>
              <a:prstGeom prst="rect">
                <a:avLst/>
              </a:prstGeom>
              <a:solidFill>
                <a:srgbClr val="5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2" name="Rectangle 6617"/>
              <p:cNvSpPr>
                <a:spLocks noChangeArrowheads="1"/>
              </p:cNvSpPr>
              <p:nvPr/>
            </p:nvSpPr>
            <p:spPr bwMode="auto">
              <a:xfrm>
                <a:off x="3249" y="1700"/>
                <a:ext cx="103" cy="6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3" name="Rectangle 6618"/>
              <p:cNvSpPr>
                <a:spLocks noChangeArrowheads="1"/>
              </p:cNvSpPr>
              <p:nvPr/>
            </p:nvSpPr>
            <p:spPr bwMode="auto">
              <a:xfrm>
                <a:off x="3352" y="1700"/>
                <a:ext cx="103" cy="60"/>
              </a:xfrm>
              <a:prstGeom prst="rect">
                <a:avLst/>
              </a:prstGeom>
              <a:solidFill>
                <a:srgbClr val="3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4" name="Rectangle 6619"/>
              <p:cNvSpPr>
                <a:spLocks noChangeArrowheads="1"/>
              </p:cNvSpPr>
              <p:nvPr/>
            </p:nvSpPr>
            <p:spPr bwMode="auto">
              <a:xfrm>
                <a:off x="3455" y="1700"/>
                <a:ext cx="103" cy="60"/>
              </a:xfrm>
              <a:prstGeom prst="rect">
                <a:avLst/>
              </a:prstGeom>
              <a:solidFill>
                <a:srgbClr val="004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5" name="Rectangle 6620"/>
              <p:cNvSpPr>
                <a:spLocks noChangeArrowheads="1"/>
              </p:cNvSpPr>
              <p:nvPr/>
            </p:nvSpPr>
            <p:spPr bwMode="auto">
              <a:xfrm>
                <a:off x="3558" y="1700"/>
                <a:ext cx="103" cy="60"/>
              </a:xfrm>
              <a:prstGeom prst="rect">
                <a:avLst/>
              </a:prstGeom>
              <a:solidFill>
                <a:srgbClr val="DE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6" name="Rectangle 6621"/>
              <p:cNvSpPr>
                <a:spLocks noChangeArrowheads="1"/>
              </p:cNvSpPr>
              <p:nvPr/>
            </p:nvSpPr>
            <p:spPr bwMode="auto">
              <a:xfrm>
                <a:off x="3661" y="1700"/>
                <a:ext cx="100" cy="60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7" name="Rectangle 6622"/>
              <p:cNvSpPr>
                <a:spLocks noChangeArrowheads="1"/>
              </p:cNvSpPr>
              <p:nvPr/>
            </p:nvSpPr>
            <p:spPr bwMode="auto">
              <a:xfrm>
                <a:off x="1608" y="1760"/>
                <a:ext cx="103" cy="61"/>
              </a:xfrm>
              <a:prstGeom prst="rect">
                <a:avLst/>
              </a:prstGeom>
              <a:solidFill>
                <a:srgbClr val="005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8" name="Rectangle 6623"/>
              <p:cNvSpPr>
                <a:spLocks noChangeArrowheads="1"/>
              </p:cNvSpPr>
              <p:nvPr/>
            </p:nvSpPr>
            <p:spPr bwMode="auto">
              <a:xfrm>
                <a:off x="1711" y="1760"/>
                <a:ext cx="103" cy="61"/>
              </a:xfrm>
              <a:prstGeom prst="rect">
                <a:avLst/>
              </a:prstGeom>
              <a:solidFill>
                <a:srgbClr val="004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89" name="Rectangle 6624"/>
              <p:cNvSpPr>
                <a:spLocks noChangeArrowheads="1"/>
              </p:cNvSpPr>
              <p:nvPr/>
            </p:nvSpPr>
            <p:spPr bwMode="auto">
              <a:xfrm>
                <a:off x="1814" y="1760"/>
                <a:ext cx="103" cy="61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0" name="Rectangle 6625"/>
              <p:cNvSpPr>
                <a:spLocks noChangeArrowheads="1"/>
              </p:cNvSpPr>
              <p:nvPr/>
            </p:nvSpPr>
            <p:spPr bwMode="auto">
              <a:xfrm>
                <a:off x="1917" y="1760"/>
                <a:ext cx="103" cy="61"/>
              </a:xfrm>
              <a:prstGeom prst="rect">
                <a:avLst/>
              </a:prstGeom>
              <a:solidFill>
                <a:srgbClr val="002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1" name="Rectangle 6626"/>
              <p:cNvSpPr>
                <a:spLocks noChangeArrowheads="1"/>
              </p:cNvSpPr>
              <p:nvPr/>
            </p:nvSpPr>
            <p:spPr bwMode="auto">
              <a:xfrm>
                <a:off x="2020" y="1760"/>
                <a:ext cx="103" cy="61"/>
              </a:xfrm>
              <a:prstGeom prst="rect">
                <a:avLst/>
              </a:prstGeom>
              <a:solidFill>
                <a:srgbClr val="5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2" name="Rectangle 6627"/>
              <p:cNvSpPr>
                <a:spLocks noChangeArrowheads="1"/>
              </p:cNvSpPr>
              <p:nvPr/>
            </p:nvSpPr>
            <p:spPr bwMode="auto">
              <a:xfrm>
                <a:off x="2123" y="1760"/>
                <a:ext cx="100" cy="61"/>
              </a:xfrm>
              <a:prstGeom prst="rect">
                <a:avLst/>
              </a:prstGeom>
              <a:solidFill>
                <a:srgbClr val="003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3" name="Rectangle 6628"/>
              <p:cNvSpPr>
                <a:spLocks noChangeArrowheads="1"/>
              </p:cNvSpPr>
              <p:nvPr/>
            </p:nvSpPr>
            <p:spPr bwMode="auto">
              <a:xfrm>
                <a:off x="2223" y="1760"/>
                <a:ext cx="104" cy="61"/>
              </a:xfrm>
              <a:prstGeom prst="rect">
                <a:avLst/>
              </a:prstGeom>
              <a:solidFill>
                <a:srgbClr val="3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4" name="Rectangle 6629"/>
              <p:cNvSpPr>
                <a:spLocks noChangeArrowheads="1"/>
              </p:cNvSpPr>
              <p:nvPr/>
            </p:nvSpPr>
            <p:spPr bwMode="auto">
              <a:xfrm>
                <a:off x="2327" y="1760"/>
                <a:ext cx="103" cy="61"/>
              </a:xfrm>
              <a:prstGeom prst="rect">
                <a:avLst/>
              </a:prstGeom>
              <a:solidFill>
                <a:srgbClr val="001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5" name="Rectangle 6630"/>
              <p:cNvSpPr>
                <a:spLocks noChangeArrowheads="1"/>
              </p:cNvSpPr>
              <p:nvPr/>
            </p:nvSpPr>
            <p:spPr bwMode="auto">
              <a:xfrm>
                <a:off x="2430" y="1760"/>
                <a:ext cx="103" cy="61"/>
              </a:xfrm>
              <a:prstGeom prst="rect">
                <a:avLst/>
              </a:prstGeom>
              <a:solidFill>
                <a:srgbClr val="00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6" name="Rectangle 6631"/>
              <p:cNvSpPr>
                <a:spLocks noChangeArrowheads="1"/>
              </p:cNvSpPr>
              <p:nvPr/>
            </p:nvSpPr>
            <p:spPr bwMode="auto">
              <a:xfrm>
                <a:off x="2533" y="1760"/>
                <a:ext cx="103" cy="61"/>
              </a:xfrm>
              <a:prstGeom prst="rect">
                <a:avLst/>
              </a:prstGeom>
              <a:solidFill>
                <a:srgbClr val="007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7" name="Rectangle 6632"/>
              <p:cNvSpPr>
                <a:spLocks noChangeArrowheads="1"/>
              </p:cNvSpPr>
              <p:nvPr/>
            </p:nvSpPr>
            <p:spPr bwMode="auto">
              <a:xfrm>
                <a:off x="2636" y="1760"/>
                <a:ext cx="100" cy="61"/>
              </a:xfrm>
              <a:prstGeom prst="rect">
                <a:avLst/>
              </a:prstGeom>
              <a:solidFill>
                <a:srgbClr val="000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8" name="Rectangle 6633"/>
              <p:cNvSpPr>
                <a:spLocks noChangeArrowheads="1"/>
              </p:cNvSpPr>
              <p:nvPr/>
            </p:nvSpPr>
            <p:spPr bwMode="auto">
              <a:xfrm>
                <a:off x="2736" y="1760"/>
                <a:ext cx="103" cy="61"/>
              </a:xfrm>
              <a:prstGeom prst="rect">
                <a:avLst/>
              </a:prstGeom>
              <a:solidFill>
                <a:srgbClr val="3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599" name="Rectangle 6634"/>
              <p:cNvSpPr>
                <a:spLocks noChangeArrowheads="1"/>
              </p:cNvSpPr>
              <p:nvPr/>
            </p:nvSpPr>
            <p:spPr bwMode="auto">
              <a:xfrm>
                <a:off x="2839" y="1760"/>
                <a:ext cx="103" cy="61"/>
              </a:xfrm>
              <a:prstGeom prst="rect">
                <a:avLst/>
              </a:prstGeom>
              <a:solidFill>
                <a:srgbClr val="3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0" name="Rectangle 6635"/>
              <p:cNvSpPr>
                <a:spLocks noChangeArrowheads="1"/>
              </p:cNvSpPr>
              <p:nvPr/>
            </p:nvSpPr>
            <p:spPr bwMode="auto">
              <a:xfrm>
                <a:off x="2942" y="1760"/>
                <a:ext cx="103" cy="61"/>
              </a:xfrm>
              <a:prstGeom prst="rect">
                <a:avLst/>
              </a:prstGeom>
              <a:solidFill>
                <a:srgbClr val="003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601" name="Rectangle 6636"/>
              <p:cNvSpPr>
                <a:spLocks noChangeArrowheads="1"/>
              </p:cNvSpPr>
              <p:nvPr/>
            </p:nvSpPr>
            <p:spPr bwMode="auto">
              <a:xfrm>
                <a:off x="3045" y="1760"/>
                <a:ext cx="103" cy="61"/>
              </a:xfrm>
              <a:prstGeom prst="rect">
                <a:avLst/>
              </a:prstGeom>
              <a:solidFill>
                <a:srgbClr val="002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38" name="Group 6838"/>
            <p:cNvGrpSpPr>
              <a:grpSpLocks/>
            </p:cNvGrpSpPr>
            <p:nvPr/>
          </p:nvGrpSpPr>
          <p:grpSpPr bwMode="auto">
            <a:xfrm>
              <a:off x="1608" y="1760"/>
              <a:ext cx="2153" cy="658"/>
              <a:chOff x="1608" y="1760"/>
              <a:chExt cx="2153" cy="658"/>
            </a:xfrm>
          </p:grpSpPr>
          <p:sp>
            <p:nvSpPr>
              <p:cNvPr id="202" name="Rectangle 6638"/>
              <p:cNvSpPr>
                <a:spLocks noChangeArrowheads="1"/>
              </p:cNvSpPr>
              <p:nvPr/>
            </p:nvSpPr>
            <p:spPr bwMode="auto">
              <a:xfrm>
                <a:off x="3148" y="1760"/>
                <a:ext cx="101" cy="61"/>
              </a:xfrm>
              <a:prstGeom prst="rect">
                <a:avLst/>
              </a:prstGeom>
              <a:solidFill>
                <a:srgbClr val="6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3" name="Rectangle 6639"/>
              <p:cNvSpPr>
                <a:spLocks noChangeArrowheads="1"/>
              </p:cNvSpPr>
              <p:nvPr/>
            </p:nvSpPr>
            <p:spPr bwMode="auto">
              <a:xfrm>
                <a:off x="3249" y="1760"/>
                <a:ext cx="103" cy="61"/>
              </a:xfrm>
              <a:prstGeom prst="rect">
                <a:avLst/>
              </a:prstGeom>
              <a:solidFill>
                <a:srgbClr val="006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4" name="Rectangle 6640"/>
              <p:cNvSpPr>
                <a:spLocks noChangeArrowheads="1"/>
              </p:cNvSpPr>
              <p:nvPr/>
            </p:nvSpPr>
            <p:spPr bwMode="auto">
              <a:xfrm>
                <a:off x="3352" y="1760"/>
                <a:ext cx="103" cy="61"/>
              </a:xfrm>
              <a:prstGeom prst="rect">
                <a:avLst/>
              </a:prstGeom>
              <a:solidFill>
                <a:srgbClr val="3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5" name="Rectangle 6641"/>
              <p:cNvSpPr>
                <a:spLocks noChangeArrowheads="1"/>
              </p:cNvSpPr>
              <p:nvPr/>
            </p:nvSpPr>
            <p:spPr bwMode="auto">
              <a:xfrm>
                <a:off x="3455" y="1760"/>
                <a:ext cx="103" cy="61"/>
              </a:xfrm>
              <a:prstGeom prst="rect">
                <a:avLst/>
              </a:prstGeom>
              <a:solidFill>
                <a:srgbClr val="003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6" name="Rectangle 6642"/>
              <p:cNvSpPr>
                <a:spLocks noChangeArrowheads="1"/>
              </p:cNvSpPr>
              <p:nvPr/>
            </p:nvSpPr>
            <p:spPr bwMode="auto">
              <a:xfrm>
                <a:off x="3558" y="1760"/>
                <a:ext cx="103" cy="61"/>
              </a:xfrm>
              <a:prstGeom prst="rect">
                <a:avLst/>
              </a:prstGeom>
              <a:solidFill>
                <a:srgbClr val="DE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7" name="Rectangle 6643"/>
              <p:cNvSpPr>
                <a:spLocks noChangeArrowheads="1"/>
              </p:cNvSpPr>
              <p:nvPr/>
            </p:nvSpPr>
            <p:spPr bwMode="auto">
              <a:xfrm>
                <a:off x="3661" y="1760"/>
                <a:ext cx="100" cy="61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8" name="Rectangle 6644"/>
              <p:cNvSpPr>
                <a:spLocks noChangeArrowheads="1"/>
              </p:cNvSpPr>
              <p:nvPr/>
            </p:nvSpPr>
            <p:spPr bwMode="auto">
              <a:xfrm>
                <a:off x="1608" y="1821"/>
                <a:ext cx="103" cy="57"/>
              </a:xfrm>
              <a:prstGeom prst="rect">
                <a:avLst/>
              </a:prstGeom>
              <a:solidFill>
                <a:srgbClr val="00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09" name="Rectangle 6645"/>
              <p:cNvSpPr>
                <a:spLocks noChangeArrowheads="1"/>
              </p:cNvSpPr>
              <p:nvPr/>
            </p:nvSpPr>
            <p:spPr bwMode="auto">
              <a:xfrm>
                <a:off x="1711" y="1821"/>
                <a:ext cx="103" cy="57"/>
              </a:xfrm>
              <a:prstGeom prst="rect">
                <a:avLst/>
              </a:prstGeom>
              <a:solidFill>
                <a:srgbClr val="00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0" name="Rectangle 6646"/>
              <p:cNvSpPr>
                <a:spLocks noChangeArrowheads="1"/>
              </p:cNvSpPr>
              <p:nvPr/>
            </p:nvSpPr>
            <p:spPr bwMode="auto">
              <a:xfrm>
                <a:off x="1814" y="1821"/>
                <a:ext cx="103" cy="57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1" name="Rectangle 6647"/>
              <p:cNvSpPr>
                <a:spLocks noChangeArrowheads="1"/>
              </p:cNvSpPr>
              <p:nvPr/>
            </p:nvSpPr>
            <p:spPr bwMode="auto">
              <a:xfrm>
                <a:off x="1917" y="1821"/>
                <a:ext cx="103" cy="57"/>
              </a:xfrm>
              <a:prstGeom prst="rect">
                <a:avLst/>
              </a:prstGeom>
              <a:solidFill>
                <a:srgbClr val="002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2" name="Rectangle 6648"/>
              <p:cNvSpPr>
                <a:spLocks noChangeArrowheads="1"/>
              </p:cNvSpPr>
              <p:nvPr/>
            </p:nvSpPr>
            <p:spPr bwMode="auto">
              <a:xfrm>
                <a:off x="2020" y="1821"/>
                <a:ext cx="103" cy="57"/>
              </a:xfrm>
              <a:prstGeom prst="rect">
                <a:avLst/>
              </a:prstGeom>
              <a:solidFill>
                <a:srgbClr val="4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3" name="Rectangle 6649"/>
              <p:cNvSpPr>
                <a:spLocks noChangeArrowheads="1"/>
              </p:cNvSpPr>
              <p:nvPr/>
            </p:nvSpPr>
            <p:spPr bwMode="auto">
              <a:xfrm>
                <a:off x="2123" y="1821"/>
                <a:ext cx="100" cy="57"/>
              </a:xfrm>
              <a:prstGeom prst="rect">
                <a:avLst/>
              </a:prstGeom>
              <a:solidFill>
                <a:srgbClr val="001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4" name="Rectangle 6650"/>
              <p:cNvSpPr>
                <a:spLocks noChangeArrowheads="1"/>
              </p:cNvSpPr>
              <p:nvPr/>
            </p:nvSpPr>
            <p:spPr bwMode="auto">
              <a:xfrm>
                <a:off x="2223" y="1821"/>
                <a:ext cx="104" cy="57"/>
              </a:xfrm>
              <a:prstGeom prst="rect">
                <a:avLst/>
              </a:prstGeom>
              <a:solidFill>
                <a:srgbClr val="3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5" name="Rectangle 6651"/>
              <p:cNvSpPr>
                <a:spLocks noChangeArrowheads="1"/>
              </p:cNvSpPr>
              <p:nvPr/>
            </p:nvSpPr>
            <p:spPr bwMode="auto">
              <a:xfrm>
                <a:off x="2327" y="1821"/>
                <a:ext cx="103" cy="57"/>
              </a:xfrm>
              <a:prstGeom prst="rect">
                <a:avLst/>
              </a:prstGeom>
              <a:solidFill>
                <a:srgbClr val="000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6" name="Rectangle 6652"/>
              <p:cNvSpPr>
                <a:spLocks noChangeArrowheads="1"/>
              </p:cNvSpPr>
              <p:nvPr/>
            </p:nvSpPr>
            <p:spPr bwMode="auto">
              <a:xfrm>
                <a:off x="2430" y="1821"/>
                <a:ext cx="103" cy="57"/>
              </a:xfrm>
              <a:prstGeom prst="rect">
                <a:avLst/>
              </a:prstGeom>
              <a:solidFill>
                <a:srgbClr val="00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7" name="Rectangle 6653"/>
              <p:cNvSpPr>
                <a:spLocks noChangeArrowheads="1"/>
              </p:cNvSpPr>
              <p:nvPr/>
            </p:nvSpPr>
            <p:spPr bwMode="auto">
              <a:xfrm>
                <a:off x="2533" y="1821"/>
                <a:ext cx="103" cy="57"/>
              </a:xfrm>
              <a:prstGeom prst="rect">
                <a:avLst/>
              </a:prstGeom>
              <a:solidFill>
                <a:srgbClr val="00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8" name="Rectangle 6654"/>
              <p:cNvSpPr>
                <a:spLocks noChangeArrowheads="1"/>
              </p:cNvSpPr>
              <p:nvPr/>
            </p:nvSpPr>
            <p:spPr bwMode="auto">
              <a:xfrm>
                <a:off x="2636" y="1821"/>
                <a:ext cx="100" cy="57"/>
              </a:xfrm>
              <a:prstGeom prst="rect">
                <a:avLst/>
              </a:prstGeom>
              <a:solidFill>
                <a:srgbClr val="001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19" name="Rectangle 6655"/>
              <p:cNvSpPr>
                <a:spLocks noChangeArrowheads="1"/>
              </p:cNvSpPr>
              <p:nvPr/>
            </p:nvSpPr>
            <p:spPr bwMode="auto">
              <a:xfrm>
                <a:off x="2736" y="1821"/>
                <a:ext cx="103" cy="57"/>
              </a:xfrm>
              <a:prstGeom prst="rect">
                <a:avLst/>
              </a:prstGeom>
              <a:solidFill>
                <a:srgbClr val="3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0" name="Rectangle 6656"/>
              <p:cNvSpPr>
                <a:spLocks noChangeArrowheads="1"/>
              </p:cNvSpPr>
              <p:nvPr/>
            </p:nvSpPr>
            <p:spPr bwMode="auto">
              <a:xfrm>
                <a:off x="2839" y="1821"/>
                <a:ext cx="103" cy="57"/>
              </a:xfrm>
              <a:prstGeom prst="rect">
                <a:avLst/>
              </a:prstGeom>
              <a:solidFill>
                <a:srgbClr val="3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1" name="Rectangle 6657"/>
              <p:cNvSpPr>
                <a:spLocks noChangeArrowheads="1"/>
              </p:cNvSpPr>
              <p:nvPr/>
            </p:nvSpPr>
            <p:spPr bwMode="auto">
              <a:xfrm>
                <a:off x="2942" y="1821"/>
                <a:ext cx="103" cy="57"/>
              </a:xfrm>
              <a:prstGeom prst="rect">
                <a:avLst/>
              </a:prstGeom>
              <a:solidFill>
                <a:srgbClr val="00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2" name="Rectangle 6658"/>
              <p:cNvSpPr>
                <a:spLocks noChangeArrowheads="1"/>
              </p:cNvSpPr>
              <p:nvPr/>
            </p:nvSpPr>
            <p:spPr bwMode="auto">
              <a:xfrm>
                <a:off x="3045" y="1821"/>
                <a:ext cx="103" cy="57"/>
              </a:xfrm>
              <a:prstGeom prst="rect">
                <a:avLst/>
              </a:prstGeom>
              <a:solidFill>
                <a:srgbClr val="00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3" name="Rectangle 6659"/>
              <p:cNvSpPr>
                <a:spLocks noChangeArrowheads="1"/>
              </p:cNvSpPr>
              <p:nvPr/>
            </p:nvSpPr>
            <p:spPr bwMode="auto">
              <a:xfrm>
                <a:off x="3148" y="1821"/>
                <a:ext cx="101" cy="57"/>
              </a:xfrm>
              <a:prstGeom prst="rect">
                <a:avLst/>
              </a:prstGeom>
              <a:solidFill>
                <a:srgbClr val="6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4" name="Rectangle 6660"/>
              <p:cNvSpPr>
                <a:spLocks noChangeArrowheads="1"/>
              </p:cNvSpPr>
              <p:nvPr/>
            </p:nvSpPr>
            <p:spPr bwMode="auto">
              <a:xfrm>
                <a:off x="3249" y="1821"/>
                <a:ext cx="103" cy="57"/>
              </a:xfrm>
              <a:prstGeom prst="rect">
                <a:avLst/>
              </a:prstGeom>
              <a:solidFill>
                <a:srgbClr val="00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5" name="Rectangle 6661"/>
              <p:cNvSpPr>
                <a:spLocks noChangeArrowheads="1"/>
              </p:cNvSpPr>
              <p:nvPr/>
            </p:nvSpPr>
            <p:spPr bwMode="auto">
              <a:xfrm>
                <a:off x="3352" y="1821"/>
                <a:ext cx="103" cy="57"/>
              </a:xfrm>
              <a:prstGeom prst="rect">
                <a:avLst/>
              </a:prstGeom>
              <a:solidFill>
                <a:srgbClr val="4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6" name="Rectangle 6662"/>
              <p:cNvSpPr>
                <a:spLocks noChangeArrowheads="1"/>
              </p:cNvSpPr>
              <p:nvPr/>
            </p:nvSpPr>
            <p:spPr bwMode="auto">
              <a:xfrm>
                <a:off x="3455" y="1821"/>
                <a:ext cx="103" cy="57"/>
              </a:xfrm>
              <a:prstGeom prst="rect">
                <a:avLst/>
              </a:prstGeom>
              <a:solidFill>
                <a:srgbClr val="001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7" name="Rectangle 6663"/>
              <p:cNvSpPr>
                <a:spLocks noChangeArrowheads="1"/>
              </p:cNvSpPr>
              <p:nvPr/>
            </p:nvSpPr>
            <p:spPr bwMode="auto">
              <a:xfrm>
                <a:off x="3558" y="1821"/>
                <a:ext cx="103" cy="57"/>
              </a:xfrm>
              <a:prstGeom prst="rect">
                <a:avLst/>
              </a:prstGeom>
              <a:solidFill>
                <a:srgbClr val="D6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8" name="Rectangle 6664"/>
              <p:cNvSpPr>
                <a:spLocks noChangeArrowheads="1"/>
              </p:cNvSpPr>
              <p:nvPr/>
            </p:nvSpPr>
            <p:spPr bwMode="auto">
              <a:xfrm>
                <a:off x="3661" y="1821"/>
                <a:ext cx="100" cy="57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29" name="Rectangle 6665"/>
              <p:cNvSpPr>
                <a:spLocks noChangeArrowheads="1"/>
              </p:cNvSpPr>
              <p:nvPr/>
            </p:nvSpPr>
            <p:spPr bwMode="auto">
              <a:xfrm>
                <a:off x="1608" y="1878"/>
                <a:ext cx="103" cy="61"/>
              </a:xfrm>
              <a:prstGeom prst="rect">
                <a:avLst/>
              </a:prstGeom>
              <a:solidFill>
                <a:srgbClr val="001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0" name="Rectangle 6666"/>
              <p:cNvSpPr>
                <a:spLocks noChangeArrowheads="1"/>
              </p:cNvSpPr>
              <p:nvPr/>
            </p:nvSpPr>
            <p:spPr bwMode="auto">
              <a:xfrm>
                <a:off x="1711" y="1878"/>
                <a:ext cx="103" cy="61"/>
              </a:xfrm>
              <a:prstGeom prst="rect">
                <a:avLst/>
              </a:prstGeom>
              <a:solidFill>
                <a:srgbClr val="2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1" name="Rectangle 6667"/>
              <p:cNvSpPr>
                <a:spLocks noChangeArrowheads="1"/>
              </p:cNvSpPr>
              <p:nvPr/>
            </p:nvSpPr>
            <p:spPr bwMode="auto">
              <a:xfrm>
                <a:off x="1814" y="1878"/>
                <a:ext cx="103" cy="61"/>
              </a:xfrm>
              <a:prstGeom prst="rect">
                <a:avLst/>
              </a:prstGeom>
              <a:solidFill>
                <a:srgbClr val="000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2" name="Rectangle 6668"/>
              <p:cNvSpPr>
                <a:spLocks noChangeArrowheads="1"/>
              </p:cNvSpPr>
              <p:nvPr/>
            </p:nvSpPr>
            <p:spPr bwMode="auto">
              <a:xfrm>
                <a:off x="1917" y="1878"/>
                <a:ext cx="103" cy="61"/>
              </a:xfrm>
              <a:prstGeom prst="rect">
                <a:avLst/>
              </a:prstGeom>
              <a:solidFill>
                <a:srgbClr val="5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3" name="Rectangle 6669"/>
              <p:cNvSpPr>
                <a:spLocks noChangeArrowheads="1"/>
              </p:cNvSpPr>
              <p:nvPr/>
            </p:nvSpPr>
            <p:spPr bwMode="auto">
              <a:xfrm>
                <a:off x="2020" y="1878"/>
                <a:ext cx="103" cy="61"/>
              </a:xfrm>
              <a:prstGeom prst="rect">
                <a:avLst/>
              </a:prstGeom>
              <a:solidFill>
                <a:srgbClr val="00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4" name="Rectangle 6670"/>
              <p:cNvSpPr>
                <a:spLocks noChangeArrowheads="1"/>
              </p:cNvSpPr>
              <p:nvPr/>
            </p:nvSpPr>
            <p:spPr bwMode="auto">
              <a:xfrm>
                <a:off x="2123" y="1878"/>
                <a:ext cx="100" cy="61"/>
              </a:xfrm>
              <a:prstGeom prst="rect">
                <a:avLst/>
              </a:prstGeom>
              <a:solidFill>
                <a:srgbClr val="6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5" name="Rectangle 6671"/>
              <p:cNvSpPr>
                <a:spLocks noChangeArrowheads="1"/>
              </p:cNvSpPr>
              <p:nvPr/>
            </p:nvSpPr>
            <p:spPr bwMode="auto">
              <a:xfrm>
                <a:off x="2223" y="1878"/>
                <a:ext cx="104" cy="61"/>
              </a:xfrm>
              <a:prstGeom prst="rect">
                <a:avLst/>
              </a:prstGeom>
              <a:solidFill>
                <a:srgbClr val="001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6" name="Rectangle 6672"/>
              <p:cNvSpPr>
                <a:spLocks noChangeArrowheads="1"/>
              </p:cNvSpPr>
              <p:nvPr/>
            </p:nvSpPr>
            <p:spPr bwMode="auto">
              <a:xfrm>
                <a:off x="2327" y="1878"/>
                <a:ext cx="103" cy="61"/>
              </a:xfrm>
              <a:prstGeom prst="rect">
                <a:avLst/>
              </a:prstGeom>
              <a:solidFill>
                <a:srgbClr val="3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7" name="Rectangle 6673"/>
              <p:cNvSpPr>
                <a:spLocks noChangeArrowheads="1"/>
              </p:cNvSpPr>
              <p:nvPr/>
            </p:nvSpPr>
            <p:spPr bwMode="auto">
              <a:xfrm>
                <a:off x="2430" y="1878"/>
                <a:ext cx="103" cy="61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8" name="Rectangle 6674"/>
              <p:cNvSpPr>
                <a:spLocks noChangeArrowheads="1"/>
              </p:cNvSpPr>
              <p:nvPr/>
            </p:nvSpPr>
            <p:spPr bwMode="auto">
              <a:xfrm>
                <a:off x="2533" y="1878"/>
                <a:ext cx="103" cy="61"/>
              </a:xfrm>
              <a:prstGeom prst="rect">
                <a:avLst/>
              </a:prstGeom>
              <a:solidFill>
                <a:srgbClr val="00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39" name="Rectangle 6675"/>
              <p:cNvSpPr>
                <a:spLocks noChangeArrowheads="1"/>
              </p:cNvSpPr>
              <p:nvPr/>
            </p:nvSpPr>
            <p:spPr bwMode="auto">
              <a:xfrm>
                <a:off x="2636" y="1878"/>
                <a:ext cx="100" cy="61"/>
              </a:xfrm>
              <a:prstGeom prst="rect">
                <a:avLst/>
              </a:prstGeom>
              <a:solidFill>
                <a:srgbClr val="6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0" name="Rectangle 6676"/>
              <p:cNvSpPr>
                <a:spLocks noChangeArrowheads="1"/>
              </p:cNvSpPr>
              <p:nvPr/>
            </p:nvSpPr>
            <p:spPr bwMode="auto">
              <a:xfrm>
                <a:off x="2736" y="1878"/>
                <a:ext cx="103" cy="61"/>
              </a:xfrm>
              <a:prstGeom prst="rect">
                <a:avLst/>
              </a:prstGeom>
              <a:solidFill>
                <a:srgbClr val="003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1" name="Rectangle 6677"/>
              <p:cNvSpPr>
                <a:spLocks noChangeArrowheads="1"/>
              </p:cNvSpPr>
              <p:nvPr/>
            </p:nvSpPr>
            <p:spPr bwMode="auto">
              <a:xfrm>
                <a:off x="2839" y="1878"/>
                <a:ext cx="103" cy="61"/>
              </a:xfrm>
              <a:prstGeom prst="rect">
                <a:avLst/>
              </a:prstGeom>
              <a:solidFill>
                <a:srgbClr val="00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2" name="Rectangle 6678"/>
              <p:cNvSpPr>
                <a:spLocks noChangeArrowheads="1"/>
              </p:cNvSpPr>
              <p:nvPr/>
            </p:nvSpPr>
            <p:spPr bwMode="auto">
              <a:xfrm>
                <a:off x="2942" y="1878"/>
                <a:ext cx="103" cy="61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3" name="Rectangle 6679"/>
              <p:cNvSpPr>
                <a:spLocks noChangeArrowheads="1"/>
              </p:cNvSpPr>
              <p:nvPr/>
            </p:nvSpPr>
            <p:spPr bwMode="auto">
              <a:xfrm>
                <a:off x="3045" y="1878"/>
                <a:ext cx="103" cy="61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4" name="Rectangle 6680"/>
              <p:cNvSpPr>
                <a:spLocks noChangeArrowheads="1"/>
              </p:cNvSpPr>
              <p:nvPr/>
            </p:nvSpPr>
            <p:spPr bwMode="auto">
              <a:xfrm>
                <a:off x="3148" y="1878"/>
                <a:ext cx="101" cy="61"/>
              </a:xfrm>
              <a:prstGeom prst="rect">
                <a:avLst/>
              </a:prstGeom>
              <a:solidFill>
                <a:srgbClr val="6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5" name="Rectangle 6681"/>
              <p:cNvSpPr>
                <a:spLocks noChangeArrowheads="1"/>
              </p:cNvSpPr>
              <p:nvPr/>
            </p:nvSpPr>
            <p:spPr bwMode="auto">
              <a:xfrm>
                <a:off x="3249" y="1878"/>
                <a:ext cx="103" cy="61"/>
              </a:xfrm>
              <a:prstGeom prst="rect">
                <a:avLst/>
              </a:prstGeom>
              <a:solidFill>
                <a:srgbClr val="5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6" name="Rectangle 6682"/>
              <p:cNvSpPr>
                <a:spLocks noChangeArrowheads="1"/>
              </p:cNvSpPr>
              <p:nvPr/>
            </p:nvSpPr>
            <p:spPr bwMode="auto">
              <a:xfrm>
                <a:off x="3352" y="1878"/>
                <a:ext cx="103" cy="61"/>
              </a:xfrm>
              <a:prstGeom prst="rect">
                <a:avLst/>
              </a:prstGeom>
              <a:solidFill>
                <a:srgbClr val="7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7" name="Rectangle 6683"/>
              <p:cNvSpPr>
                <a:spLocks noChangeArrowheads="1"/>
              </p:cNvSpPr>
              <p:nvPr/>
            </p:nvSpPr>
            <p:spPr bwMode="auto">
              <a:xfrm>
                <a:off x="3455" y="1878"/>
                <a:ext cx="103" cy="61"/>
              </a:xfrm>
              <a:prstGeom prst="rect">
                <a:avLst/>
              </a:prstGeom>
              <a:solidFill>
                <a:srgbClr val="4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8" name="Rectangle 6684"/>
              <p:cNvSpPr>
                <a:spLocks noChangeArrowheads="1"/>
              </p:cNvSpPr>
              <p:nvPr/>
            </p:nvSpPr>
            <p:spPr bwMode="auto">
              <a:xfrm>
                <a:off x="3558" y="1878"/>
                <a:ext cx="103" cy="61"/>
              </a:xfrm>
              <a:prstGeom prst="rect">
                <a:avLst/>
              </a:prstGeom>
              <a:solidFill>
                <a:srgbClr val="BE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49" name="Rectangle 6685"/>
              <p:cNvSpPr>
                <a:spLocks noChangeArrowheads="1"/>
              </p:cNvSpPr>
              <p:nvPr/>
            </p:nvSpPr>
            <p:spPr bwMode="auto">
              <a:xfrm>
                <a:off x="3661" y="1878"/>
                <a:ext cx="100" cy="61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0" name="Rectangle 6686"/>
              <p:cNvSpPr>
                <a:spLocks noChangeArrowheads="1"/>
              </p:cNvSpPr>
              <p:nvPr/>
            </p:nvSpPr>
            <p:spPr bwMode="auto">
              <a:xfrm>
                <a:off x="1608" y="1939"/>
                <a:ext cx="103" cy="61"/>
              </a:xfrm>
              <a:prstGeom prst="rect">
                <a:avLst/>
              </a:prstGeom>
              <a:solidFill>
                <a:srgbClr val="002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1" name="Rectangle 6687"/>
              <p:cNvSpPr>
                <a:spLocks noChangeArrowheads="1"/>
              </p:cNvSpPr>
              <p:nvPr/>
            </p:nvSpPr>
            <p:spPr bwMode="auto">
              <a:xfrm>
                <a:off x="1711" y="1939"/>
                <a:ext cx="103" cy="61"/>
              </a:xfrm>
              <a:prstGeom prst="rect">
                <a:avLst/>
              </a:prstGeom>
              <a:solidFill>
                <a:srgbClr val="000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2" name="Rectangle 6688"/>
              <p:cNvSpPr>
                <a:spLocks noChangeArrowheads="1"/>
              </p:cNvSpPr>
              <p:nvPr/>
            </p:nvSpPr>
            <p:spPr bwMode="auto">
              <a:xfrm>
                <a:off x="1814" y="1939"/>
                <a:ext cx="103" cy="61"/>
              </a:xfrm>
              <a:prstGeom prst="rect">
                <a:avLst/>
              </a:prstGeom>
              <a:solidFill>
                <a:srgbClr val="00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3" name="Rectangle 6689"/>
              <p:cNvSpPr>
                <a:spLocks noChangeArrowheads="1"/>
              </p:cNvSpPr>
              <p:nvPr/>
            </p:nvSpPr>
            <p:spPr bwMode="auto">
              <a:xfrm>
                <a:off x="1917" y="1939"/>
                <a:ext cx="103" cy="61"/>
              </a:xfrm>
              <a:prstGeom prst="rect">
                <a:avLst/>
              </a:prstGeom>
              <a:solidFill>
                <a:srgbClr val="7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4" name="Rectangle 6690"/>
              <p:cNvSpPr>
                <a:spLocks noChangeArrowheads="1"/>
              </p:cNvSpPr>
              <p:nvPr/>
            </p:nvSpPr>
            <p:spPr bwMode="auto">
              <a:xfrm>
                <a:off x="2020" y="1939"/>
                <a:ext cx="103" cy="61"/>
              </a:xfrm>
              <a:prstGeom prst="rect">
                <a:avLst/>
              </a:prstGeom>
              <a:solidFill>
                <a:srgbClr val="3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5" name="Rectangle 6691"/>
              <p:cNvSpPr>
                <a:spLocks noChangeArrowheads="1"/>
              </p:cNvSpPr>
              <p:nvPr/>
            </p:nvSpPr>
            <p:spPr bwMode="auto">
              <a:xfrm>
                <a:off x="2123" y="1939"/>
                <a:ext cx="100" cy="61"/>
              </a:xfrm>
              <a:prstGeom prst="rect">
                <a:avLst/>
              </a:prstGeom>
              <a:solidFill>
                <a:srgbClr val="004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6" name="Rectangle 6692"/>
              <p:cNvSpPr>
                <a:spLocks noChangeArrowheads="1"/>
              </p:cNvSpPr>
              <p:nvPr/>
            </p:nvSpPr>
            <p:spPr bwMode="auto">
              <a:xfrm>
                <a:off x="2223" y="1939"/>
                <a:ext cx="104" cy="61"/>
              </a:xfrm>
              <a:prstGeom prst="rect">
                <a:avLst/>
              </a:prstGeom>
              <a:solidFill>
                <a:srgbClr val="6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7" name="Rectangle 6693"/>
              <p:cNvSpPr>
                <a:spLocks noChangeArrowheads="1"/>
              </p:cNvSpPr>
              <p:nvPr/>
            </p:nvSpPr>
            <p:spPr bwMode="auto">
              <a:xfrm>
                <a:off x="2327" y="1939"/>
                <a:ext cx="103" cy="61"/>
              </a:xfrm>
              <a:prstGeom prst="rect">
                <a:avLst/>
              </a:prstGeom>
              <a:solidFill>
                <a:srgbClr val="4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8" name="Rectangle 6694"/>
              <p:cNvSpPr>
                <a:spLocks noChangeArrowheads="1"/>
              </p:cNvSpPr>
              <p:nvPr/>
            </p:nvSpPr>
            <p:spPr bwMode="auto">
              <a:xfrm>
                <a:off x="2430" y="1939"/>
                <a:ext cx="103" cy="61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9" name="Rectangle 6695"/>
              <p:cNvSpPr>
                <a:spLocks noChangeArrowheads="1"/>
              </p:cNvSpPr>
              <p:nvPr/>
            </p:nvSpPr>
            <p:spPr bwMode="auto">
              <a:xfrm>
                <a:off x="2533" y="1939"/>
                <a:ext cx="103" cy="61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0" name="Rectangle 6696"/>
              <p:cNvSpPr>
                <a:spLocks noChangeArrowheads="1"/>
              </p:cNvSpPr>
              <p:nvPr/>
            </p:nvSpPr>
            <p:spPr bwMode="auto">
              <a:xfrm>
                <a:off x="2636" y="1939"/>
                <a:ext cx="100" cy="61"/>
              </a:xfrm>
              <a:prstGeom prst="rect">
                <a:avLst/>
              </a:prstGeom>
              <a:solidFill>
                <a:srgbClr val="006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1" name="Rectangle 6697"/>
              <p:cNvSpPr>
                <a:spLocks noChangeArrowheads="1"/>
              </p:cNvSpPr>
              <p:nvPr/>
            </p:nvSpPr>
            <p:spPr bwMode="auto">
              <a:xfrm>
                <a:off x="2736" y="1939"/>
                <a:ext cx="103" cy="61"/>
              </a:xfrm>
              <a:prstGeom prst="rect">
                <a:avLst/>
              </a:prstGeom>
              <a:solidFill>
                <a:srgbClr val="6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2" name="Rectangle 6698"/>
              <p:cNvSpPr>
                <a:spLocks noChangeArrowheads="1"/>
              </p:cNvSpPr>
              <p:nvPr/>
            </p:nvSpPr>
            <p:spPr bwMode="auto">
              <a:xfrm>
                <a:off x="2839" y="1939"/>
                <a:ext cx="103" cy="61"/>
              </a:xfrm>
              <a:prstGeom prst="rect">
                <a:avLst/>
              </a:prstGeom>
              <a:solidFill>
                <a:srgbClr val="4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3" name="Rectangle 6699"/>
              <p:cNvSpPr>
                <a:spLocks noChangeArrowheads="1"/>
              </p:cNvSpPr>
              <p:nvPr/>
            </p:nvSpPr>
            <p:spPr bwMode="auto">
              <a:xfrm>
                <a:off x="2942" y="1939"/>
                <a:ext cx="103" cy="61"/>
              </a:xfrm>
              <a:prstGeom prst="rect">
                <a:avLst/>
              </a:prstGeom>
              <a:solidFill>
                <a:srgbClr val="4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4" name="Rectangle 6700"/>
              <p:cNvSpPr>
                <a:spLocks noChangeArrowheads="1"/>
              </p:cNvSpPr>
              <p:nvPr/>
            </p:nvSpPr>
            <p:spPr bwMode="auto">
              <a:xfrm>
                <a:off x="3045" y="1939"/>
                <a:ext cx="103" cy="61"/>
              </a:xfrm>
              <a:prstGeom prst="rect">
                <a:avLst/>
              </a:prstGeom>
              <a:solidFill>
                <a:srgbClr val="008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5" name="Rectangle 6701"/>
              <p:cNvSpPr>
                <a:spLocks noChangeArrowheads="1"/>
              </p:cNvSpPr>
              <p:nvPr/>
            </p:nvSpPr>
            <p:spPr bwMode="auto">
              <a:xfrm>
                <a:off x="3148" y="1939"/>
                <a:ext cx="101" cy="61"/>
              </a:xfrm>
              <a:prstGeom prst="rect">
                <a:avLst/>
              </a:prstGeom>
              <a:solidFill>
                <a:srgbClr val="9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6" name="Rectangle 6702"/>
              <p:cNvSpPr>
                <a:spLocks noChangeArrowheads="1"/>
              </p:cNvSpPr>
              <p:nvPr/>
            </p:nvSpPr>
            <p:spPr bwMode="auto">
              <a:xfrm>
                <a:off x="3249" y="1939"/>
                <a:ext cx="103" cy="61"/>
              </a:xfrm>
              <a:prstGeom prst="rect">
                <a:avLst/>
              </a:prstGeom>
              <a:solidFill>
                <a:srgbClr val="5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7" name="Rectangle 6703"/>
              <p:cNvSpPr>
                <a:spLocks noChangeArrowheads="1"/>
              </p:cNvSpPr>
              <p:nvPr/>
            </p:nvSpPr>
            <p:spPr bwMode="auto">
              <a:xfrm>
                <a:off x="3352" y="1939"/>
                <a:ext cx="103" cy="61"/>
              </a:xfrm>
              <a:prstGeom prst="rect">
                <a:avLst/>
              </a:prstGeom>
              <a:solidFill>
                <a:srgbClr val="B6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8" name="Rectangle 6704"/>
              <p:cNvSpPr>
                <a:spLocks noChangeArrowheads="1"/>
              </p:cNvSpPr>
              <p:nvPr/>
            </p:nvSpPr>
            <p:spPr bwMode="auto">
              <a:xfrm>
                <a:off x="3455" y="1939"/>
                <a:ext cx="103" cy="61"/>
              </a:xfrm>
              <a:prstGeom prst="rect">
                <a:avLst/>
              </a:prstGeom>
              <a:solidFill>
                <a:srgbClr val="5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69" name="Rectangle 6705"/>
              <p:cNvSpPr>
                <a:spLocks noChangeArrowheads="1"/>
              </p:cNvSpPr>
              <p:nvPr/>
            </p:nvSpPr>
            <p:spPr bwMode="auto">
              <a:xfrm>
                <a:off x="3558" y="1939"/>
                <a:ext cx="103" cy="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0" name="Rectangle 6706"/>
              <p:cNvSpPr>
                <a:spLocks noChangeArrowheads="1"/>
              </p:cNvSpPr>
              <p:nvPr/>
            </p:nvSpPr>
            <p:spPr bwMode="auto">
              <a:xfrm>
                <a:off x="3661" y="1939"/>
                <a:ext cx="100" cy="61"/>
              </a:xfrm>
              <a:prstGeom prst="rect">
                <a:avLst/>
              </a:prstGeom>
              <a:solidFill>
                <a:srgbClr val="000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1" name="Rectangle 6707"/>
              <p:cNvSpPr>
                <a:spLocks noChangeArrowheads="1"/>
              </p:cNvSpPr>
              <p:nvPr/>
            </p:nvSpPr>
            <p:spPr bwMode="auto">
              <a:xfrm>
                <a:off x="1608" y="2000"/>
                <a:ext cx="103" cy="57"/>
              </a:xfrm>
              <a:prstGeom prst="rect">
                <a:avLst/>
              </a:prstGeom>
              <a:solidFill>
                <a:srgbClr val="5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2" name="Rectangle 6708"/>
              <p:cNvSpPr>
                <a:spLocks noChangeArrowheads="1"/>
              </p:cNvSpPr>
              <p:nvPr/>
            </p:nvSpPr>
            <p:spPr bwMode="auto">
              <a:xfrm>
                <a:off x="1711" y="2000"/>
                <a:ext cx="103" cy="57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3" name="Rectangle 6709"/>
              <p:cNvSpPr>
                <a:spLocks noChangeArrowheads="1"/>
              </p:cNvSpPr>
              <p:nvPr/>
            </p:nvSpPr>
            <p:spPr bwMode="auto">
              <a:xfrm>
                <a:off x="1814" y="2000"/>
                <a:ext cx="103" cy="57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4" name="Rectangle 6710"/>
              <p:cNvSpPr>
                <a:spLocks noChangeArrowheads="1"/>
              </p:cNvSpPr>
              <p:nvPr/>
            </p:nvSpPr>
            <p:spPr bwMode="auto">
              <a:xfrm>
                <a:off x="1917" y="2000"/>
                <a:ext cx="103" cy="57"/>
              </a:xfrm>
              <a:prstGeom prst="rect">
                <a:avLst/>
              </a:prstGeom>
              <a:solidFill>
                <a:srgbClr val="3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5" name="Rectangle 6711"/>
              <p:cNvSpPr>
                <a:spLocks noChangeArrowheads="1"/>
              </p:cNvSpPr>
              <p:nvPr/>
            </p:nvSpPr>
            <p:spPr bwMode="auto">
              <a:xfrm>
                <a:off x="2020" y="2000"/>
                <a:ext cx="103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6" name="Rectangle 6712"/>
              <p:cNvSpPr>
                <a:spLocks noChangeArrowheads="1"/>
              </p:cNvSpPr>
              <p:nvPr/>
            </p:nvSpPr>
            <p:spPr bwMode="auto">
              <a:xfrm>
                <a:off x="2123" y="2000"/>
                <a:ext cx="100" cy="57"/>
              </a:xfrm>
              <a:prstGeom prst="rect">
                <a:avLst/>
              </a:prstGeom>
              <a:solidFill>
                <a:srgbClr val="1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7" name="Rectangle 6713"/>
              <p:cNvSpPr>
                <a:spLocks noChangeArrowheads="1"/>
              </p:cNvSpPr>
              <p:nvPr/>
            </p:nvSpPr>
            <p:spPr bwMode="auto">
              <a:xfrm>
                <a:off x="2223" y="2000"/>
                <a:ext cx="104" cy="57"/>
              </a:xfrm>
              <a:prstGeom prst="rect">
                <a:avLst/>
              </a:prstGeom>
              <a:solidFill>
                <a:srgbClr val="2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8" name="Rectangle 6714"/>
              <p:cNvSpPr>
                <a:spLocks noChangeArrowheads="1"/>
              </p:cNvSpPr>
              <p:nvPr/>
            </p:nvSpPr>
            <p:spPr bwMode="auto">
              <a:xfrm>
                <a:off x="2327" y="2000"/>
                <a:ext cx="103" cy="57"/>
              </a:xfrm>
              <a:prstGeom prst="rect">
                <a:avLst/>
              </a:prstGeom>
              <a:solidFill>
                <a:srgbClr val="AE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79" name="Rectangle 6715"/>
              <p:cNvSpPr>
                <a:spLocks noChangeArrowheads="1"/>
              </p:cNvSpPr>
              <p:nvPr/>
            </p:nvSpPr>
            <p:spPr bwMode="auto">
              <a:xfrm>
                <a:off x="2430" y="2000"/>
                <a:ext cx="103" cy="57"/>
              </a:xfrm>
              <a:prstGeom prst="rect">
                <a:avLst/>
              </a:prstGeom>
              <a:solidFill>
                <a:srgbClr val="00D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0" name="Rectangle 6716"/>
              <p:cNvSpPr>
                <a:spLocks noChangeArrowheads="1"/>
              </p:cNvSpPr>
              <p:nvPr/>
            </p:nvSpPr>
            <p:spPr bwMode="auto">
              <a:xfrm>
                <a:off x="2533" y="2000"/>
                <a:ext cx="103" cy="57"/>
              </a:xfrm>
              <a:prstGeom prst="rect">
                <a:avLst/>
              </a:prstGeom>
              <a:solidFill>
                <a:srgbClr val="2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1" name="Rectangle 6717"/>
              <p:cNvSpPr>
                <a:spLocks noChangeArrowheads="1"/>
              </p:cNvSpPr>
              <p:nvPr/>
            </p:nvSpPr>
            <p:spPr bwMode="auto">
              <a:xfrm>
                <a:off x="2636" y="2000"/>
                <a:ext cx="100" cy="57"/>
              </a:xfrm>
              <a:prstGeom prst="rect">
                <a:avLst/>
              </a:prstGeom>
              <a:solidFill>
                <a:srgbClr val="4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2" name="Rectangle 6718"/>
              <p:cNvSpPr>
                <a:spLocks noChangeArrowheads="1"/>
              </p:cNvSpPr>
              <p:nvPr/>
            </p:nvSpPr>
            <p:spPr bwMode="auto">
              <a:xfrm>
                <a:off x="2736" y="2000"/>
                <a:ext cx="103" cy="57"/>
              </a:xfrm>
              <a:prstGeom prst="rect">
                <a:avLst/>
              </a:prstGeom>
              <a:solidFill>
                <a:srgbClr val="008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3" name="Rectangle 6719"/>
              <p:cNvSpPr>
                <a:spLocks noChangeArrowheads="1"/>
              </p:cNvSpPr>
              <p:nvPr/>
            </p:nvSpPr>
            <p:spPr bwMode="auto">
              <a:xfrm>
                <a:off x="2839" y="2000"/>
                <a:ext cx="103" cy="57"/>
              </a:xfrm>
              <a:prstGeom prst="rect">
                <a:avLst/>
              </a:prstGeom>
              <a:solidFill>
                <a:srgbClr val="003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4" name="Rectangle 6720"/>
              <p:cNvSpPr>
                <a:spLocks noChangeArrowheads="1"/>
              </p:cNvSpPr>
              <p:nvPr/>
            </p:nvSpPr>
            <p:spPr bwMode="auto">
              <a:xfrm>
                <a:off x="2942" y="2000"/>
                <a:ext cx="103" cy="57"/>
              </a:xfrm>
              <a:prstGeom prst="rect">
                <a:avLst/>
              </a:prstGeom>
              <a:solidFill>
                <a:srgbClr val="00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5" name="Rectangle 6721"/>
              <p:cNvSpPr>
                <a:spLocks noChangeArrowheads="1"/>
              </p:cNvSpPr>
              <p:nvPr/>
            </p:nvSpPr>
            <p:spPr bwMode="auto">
              <a:xfrm>
                <a:off x="3045" y="2000"/>
                <a:ext cx="103" cy="57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6" name="Rectangle 6722"/>
              <p:cNvSpPr>
                <a:spLocks noChangeArrowheads="1"/>
              </p:cNvSpPr>
              <p:nvPr/>
            </p:nvSpPr>
            <p:spPr bwMode="auto">
              <a:xfrm>
                <a:off x="3148" y="2000"/>
                <a:ext cx="101" cy="57"/>
              </a:xfrm>
              <a:prstGeom prst="rect">
                <a:avLst/>
              </a:prstGeom>
              <a:solidFill>
                <a:srgbClr val="1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7" name="Rectangle 6723"/>
              <p:cNvSpPr>
                <a:spLocks noChangeArrowheads="1"/>
              </p:cNvSpPr>
              <p:nvPr/>
            </p:nvSpPr>
            <p:spPr bwMode="auto">
              <a:xfrm>
                <a:off x="3249" y="2000"/>
                <a:ext cx="103" cy="57"/>
              </a:xfrm>
              <a:prstGeom prst="rect">
                <a:avLst/>
              </a:prstGeom>
              <a:solidFill>
                <a:srgbClr val="00C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8" name="Rectangle 6724"/>
              <p:cNvSpPr>
                <a:spLocks noChangeArrowheads="1"/>
              </p:cNvSpPr>
              <p:nvPr/>
            </p:nvSpPr>
            <p:spPr bwMode="auto">
              <a:xfrm>
                <a:off x="3352" y="2000"/>
                <a:ext cx="103" cy="57"/>
              </a:xfrm>
              <a:prstGeom prst="rect">
                <a:avLst/>
              </a:prstGeom>
              <a:solidFill>
                <a:srgbClr val="00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89" name="Rectangle 6725"/>
              <p:cNvSpPr>
                <a:spLocks noChangeArrowheads="1"/>
              </p:cNvSpPr>
              <p:nvPr/>
            </p:nvSpPr>
            <p:spPr bwMode="auto">
              <a:xfrm>
                <a:off x="3455" y="2000"/>
                <a:ext cx="103" cy="57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0" name="Rectangle 6726"/>
              <p:cNvSpPr>
                <a:spLocks noChangeArrowheads="1"/>
              </p:cNvSpPr>
              <p:nvPr/>
            </p:nvSpPr>
            <p:spPr bwMode="auto">
              <a:xfrm>
                <a:off x="3558" y="2000"/>
                <a:ext cx="103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1" name="Rectangle 6727"/>
              <p:cNvSpPr>
                <a:spLocks noChangeArrowheads="1"/>
              </p:cNvSpPr>
              <p:nvPr/>
            </p:nvSpPr>
            <p:spPr bwMode="auto">
              <a:xfrm>
                <a:off x="3661" y="2000"/>
                <a:ext cx="100" cy="57"/>
              </a:xfrm>
              <a:prstGeom prst="rect">
                <a:avLst/>
              </a:prstGeom>
              <a:solidFill>
                <a:srgbClr val="0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2" name="Rectangle 6728"/>
              <p:cNvSpPr>
                <a:spLocks noChangeArrowheads="1"/>
              </p:cNvSpPr>
              <p:nvPr/>
            </p:nvSpPr>
            <p:spPr bwMode="auto">
              <a:xfrm>
                <a:off x="1608" y="2057"/>
                <a:ext cx="103" cy="61"/>
              </a:xfrm>
              <a:prstGeom prst="rect">
                <a:avLst/>
              </a:prstGeom>
              <a:solidFill>
                <a:srgbClr val="8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3" name="Rectangle 6729"/>
              <p:cNvSpPr>
                <a:spLocks noChangeArrowheads="1"/>
              </p:cNvSpPr>
              <p:nvPr/>
            </p:nvSpPr>
            <p:spPr bwMode="auto">
              <a:xfrm>
                <a:off x="1711" y="2057"/>
                <a:ext cx="103" cy="61"/>
              </a:xfrm>
              <a:prstGeom prst="rect">
                <a:avLst/>
              </a:prstGeom>
              <a:solidFill>
                <a:srgbClr val="5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4" name="Rectangle 6730"/>
              <p:cNvSpPr>
                <a:spLocks noChangeArrowheads="1"/>
              </p:cNvSpPr>
              <p:nvPr/>
            </p:nvSpPr>
            <p:spPr bwMode="auto">
              <a:xfrm>
                <a:off x="1814" y="2057"/>
                <a:ext cx="103" cy="61"/>
              </a:xfrm>
              <a:prstGeom prst="rect">
                <a:avLst/>
              </a:prstGeom>
              <a:solidFill>
                <a:srgbClr val="007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5" name="Rectangle 6731"/>
              <p:cNvSpPr>
                <a:spLocks noChangeArrowheads="1"/>
              </p:cNvSpPr>
              <p:nvPr/>
            </p:nvSpPr>
            <p:spPr bwMode="auto">
              <a:xfrm>
                <a:off x="1917" y="2057"/>
                <a:ext cx="103" cy="61"/>
              </a:xfrm>
              <a:prstGeom prst="rect">
                <a:avLst/>
              </a:prstGeom>
              <a:solidFill>
                <a:srgbClr val="004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6" name="Rectangle 6732"/>
              <p:cNvSpPr>
                <a:spLocks noChangeArrowheads="1"/>
              </p:cNvSpPr>
              <p:nvPr/>
            </p:nvSpPr>
            <p:spPr bwMode="auto">
              <a:xfrm>
                <a:off x="2020" y="2057"/>
                <a:ext cx="103" cy="61"/>
              </a:xfrm>
              <a:prstGeom prst="rect">
                <a:avLst/>
              </a:prstGeom>
              <a:solidFill>
                <a:srgbClr val="9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7" name="Rectangle 6733"/>
              <p:cNvSpPr>
                <a:spLocks noChangeArrowheads="1"/>
              </p:cNvSpPr>
              <p:nvPr/>
            </p:nvSpPr>
            <p:spPr bwMode="auto">
              <a:xfrm>
                <a:off x="2123" y="2057"/>
                <a:ext cx="100" cy="61"/>
              </a:xfrm>
              <a:prstGeom prst="rect">
                <a:avLst/>
              </a:prstGeom>
              <a:solidFill>
                <a:srgbClr val="9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8" name="Rectangle 6734"/>
              <p:cNvSpPr>
                <a:spLocks noChangeArrowheads="1"/>
              </p:cNvSpPr>
              <p:nvPr/>
            </p:nvSpPr>
            <p:spPr bwMode="auto">
              <a:xfrm>
                <a:off x="2223" y="2057"/>
                <a:ext cx="104" cy="61"/>
              </a:xfrm>
              <a:prstGeom prst="rect">
                <a:avLst/>
              </a:prstGeom>
              <a:solidFill>
                <a:srgbClr val="00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99" name="Rectangle 6735"/>
              <p:cNvSpPr>
                <a:spLocks noChangeArrowheads="1"/>
              </p:cNvSpPr>
              <p:nvPr/>
            </p:nvSpPr>
            <p:spPr bwMode="auto">
              <a:xfrm>
                <a:off x="2327" y="2057"/>
                <a:ext cx="103" cy="61"/>
              </a:xfrm>
              <a:prstGeom prst="rect">
                <a:avLst/>
              </a:prstGeom>
              <a:solidFill>
                <a:srgbClr val="2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0" name="Rectangle 6736"/>
              <p:cNvSpPr>
                <a:spLocks noChangeArrowheads="1"/>
              </p:cNvSpPr>
              <p:nvPr/>
            </p:nvSpPr>
            <p:spPr bwMode="auto">
              <a:xfrm>
                <a:off x="2430" y="2057"/>
                <a:ext cx="103" cy="61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1" name="Rectangle 6737"/>
              <p:cNvSpPr>
                <a:spLocks noChangeArrowheads="1"/>
              </p:cNvSpPr>
              <p:nvPr/>
            </p:nvSpPr>
            <p:spPr bwMode="auto">
              <a:xfrm>
                <a:off x="2533" y="2057"/>
                <a:ext cx="103" cy="61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2" name="Rectangle 6738"/>
              <p:cNvSpPr>
                <a:spLocks noChangeArrowheads="1"/>
              </p:cNvSpPr>
              <p:nvPr/>
            </p:nvSpPr>
            <p:spPr bwMode="auto">
              <a:xfrm>
                <a:off x="2636" y="2057"/>
                <a:ext cx="100" cy="61"/>
              </a:xfrm>
              <a:prstGeom prst="rect">
                <a:avLst/>
              </a:prstGeom>
              <a:solidFill>
                <a:srgbClr val="004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3" name="Rectangle 6739"/>
              <p:cNvSpPr>
                <a:spLocks noChangeArrowheads="1"/>
              </p:cNvSpPr>
              <p:nvPr/>
            </p:nvSpPr>
            <p:spPr bwMode="auto">
              <a:xfrm>
                <a:off x="2736" y="2057"/>
                <a:ext cx="103" cy="61"/>
              </a:xfrm>
              <a:prstGeom prst="rect">
                <a:avLst/>
              </a:prstGeom>
              <a:solidFill>
                <a:srgbClr val="0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4" name="Rectangle 6740"/>
              <p:cNvSpPr>
                <a:spLocks noChangeArrowheads="1"/>
              </p:cNvSpPr>
              <p:nvPr/>
            </p:nvSpPr>
            <p:spPr bwMode="auto">
              <a:xfrm>
                <a:off x="2839" y="2057"/>
                <a:ext cx="103" cy="61"/>
              </a:xfrm>
              <a:prstGeom prst="rect">
                <a:avLst/>
              </a:prstGeom>
              <a:solidFill>
                <a:srgbClr val="1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5" name="Rectangle 6741"/>
              <p:cNvSpPr>
                <a:spLocks noChangeArrowheads="1"/>
              </p:cNvSpPr>
              <p:nvPr/>
            </p:nvSpPr>
            <p:spPr bwMode="auto">
              <a:xfrm>
                <a:off x="2942" y="2057"/>
                <a:ext cx="103" cy="61"/>
              </a:xfrm>
              <a:prstGeom prst="rect">
                <a:avLst/>
              </a:prstGeom>
              <a:solidFill>
                <a:srgbClr val="007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6" name="Rectangle 6742"/>
              <p:cNvSpPr>
                <a:spLocks noChangeArrowheads="1"/>
              </p:cNvSpPr>
              <p:nvPr/>
            </p:nvSpPr>
            <p:spPr bwMode="auto">
              <a:xfrm>
                <a:off x="3045" y="2057"/>
                <a:ext cx="103" cy="61"/>
              </a:xfrm>
              <a:prstGeom prst="rect">
                <a:avLst/>
              </a:prstGeom>
              <a:solidFill>
                <a:srgbClr val="00D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7" name="Rectangle 6743"/>
              <p:cNvSpPr>
                <a:spLocks noChangeArrowheads="1"/>
              </p:cNvSpPr>
              <p:nvPr/>
            </p:nvSpPr>
            <p:spPr bwMode="auto">
              <a:xfrm>
                <a:off x="3148" y="2057"/>
                <a:ext cx="101" cy="61"/>
              </a:xfrm>
              <a:prstGeom prst="rect">
                <a:avLst/>
              </a:prstGeom>
              <a:solidFill>
                <a:srgbClr val="BE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8" name="Rectangle 6744"/>
              <p:cNvSpPr>
                <a:spLocks noChangeArrowheads="1"/>
              </p:cNvSpPr>
              <p:nvPr/>
            </p:nvSpPr>
            <p:spPr bwMode="auto">
              <a:xfrm>
                <a:off x="3249" y="2057"/>
                <a:ext cx="103" cy="61"/>
              </a:xfrm>
              <a:prstGeom prst="rect">
                <a:avLst/>
              </a:prstGeom>
              <a:solidFill>
                <a:srgbClr val="5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9" name="Rectangle 6745"/>
              <p:cNvSpPr>
                <a:spLocks noChangeArrowheads="1"/>
              </p:cNvSpPr>
              <p:nvPr/>
            </p:nvSpPr>
            <p:spPr bwMode="auto">
              <a:xfrm>
                <a:off x="3352" y="2057"/>
                <a:ext cx="103" cy="61"/>
              </a:xfrm>
              <a:prstGeom prst="rect">
                <a:avLst/>
              </a:prstGeom>
              <a:solidFill>
                <a:srgbClr val="6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0" name="Rectangle 6746"/>
              <p:cNvSpPr>
                <a:spLocks noChangeArrowheads="1"/>
              </p:cNvSpPr>
              <p:nvPr/>
            </p:nvSpPr>
            <p:spPr bwMode="auto">
              <a:xfrm>
                <a:off x="3455" y="2057"/>
                <a:ext cx="103" cy="61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1" name="Rectangle 6747"/>
              <p:cNvSpPr>
                <a:spLocks noChangeArrowheads="1"/>
              </p:cNvSpPr>
              <p:nvPr/>
            </p:nvSpPr>
            <p:spPr bwMode="auto">
              <a:xfrm>
                <a:off x="3558" y="2057"/>
                <a:ext cx="103" cy="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2" name="Rectangle 6748"/>
              <p:cNvSpPr>
                <a:spLocks noChangeArrowheads="1"/>
              </p:cNvSpPr>
              <p:nvPr/>
            </p:nvSpPr>
            <p:spPr bwMode="auto">
              <a:xfrm>
                <a:off x="3661" y="2057"/>
                <a:ext cx="100" cy="61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3" name="Rectangle 6749"/>
              <p:cNvSpPr>
                <a:spLocks noChangeArrowheads="1"/>
              </p:cNvSpPr>
              <p:nvPr/>
            </p:nvSpPr>
            <p:spPr bwMode="auto">
              <a:xfrm>
                <a:off x="1608" y="2118"/>
                <a:ext cx="103" cy="60"/>
              </a:xfrm>
              <a:prstGeom prst="rect">
                <a:avLst/>
              </a:prstGeom>
              <a:solidFill>
                <a:srgbClr val="3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4" name="Rectangle 6750"/>
              <p:cNvSpPr>
                <a:spLocks noChangeArrowheads="1"/>
              </p:cNvSpPr>
              <p:nvPr/>
            </p:nvSpPr>
            <p:spPr bwMode="auto">
              <a:xfrm>
                <a:off x="1711" y="2118"/>
                <a:ext cx="103" cy="60"/>
              </a:xfrm>
              <a:prstGeom prst="rect">
                <a:avLst/>
              </a:prstGeom>
              <a:solidFill>
                <a:srgbClr val="004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5" name="Rectangle 6751"/>
              <p:cNvSpPr>
                <a:spLocks noChangeArrowheads="1"/>
              </p:cNvSpPr>
              <p:nvPr/>
            </p:nvSpPr>
            <p:spPr bwMode="auto">
              <a:xfrm>
                <a:off x="1814" y="2118"/>
                <a:ext cx="103" cy="60"/>
              </a:xfrm>
              <a:prstGeom prst="rect">
                <a:avLst/>
              </a:prstGeom>
              <a:solidFill>
                <a:srgbClr val="007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6" name="Rectangle 6752"/>
              <p:cNvSpPr>
                <a:spLocks noChangeArrowheads="1"/>
              </p:cNvSpPr>
              <p:nvPr/>
            </p:nvSpPr>
            <p:spPr bwMode="auto">
              <a:xfrm>
                <a:off x="1917" y="2118"/>
                <a:ext cx="103" cy="60"/>
              </a:xfrm>
              <a:prstGeom prst="rect">
                <a:avLst/>
              </a:prstGeom>
              <a:solidFill>
                <a:srgbClr val="008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7" name="Rectangle 6753"/>
              <p:cNvSpPr>
                <a:spLocks noChangeArrowheads="1"/>
              </p:cNvSpPr>
              <p:nvPr/>
            </p:nvSpPr>
            <p:spPr bwMode="auto">
              <a:xfrm>
                <a:off x="2020" y="2118"/>
                <a:ext cx="103" cy="60"/>
              </a:xfrm>
              <a:prstGeom prst="rect">
                <a:avLst/>
              </a:prstGeom>
              <a:solidFill>
                <a:srgbClr val="6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8" name="Rectangle 6754"/>
              <p:cNvSpPr>
                <a:spLocks noChangeArrowheads="1"/>
              </p:cNvSpPr>
              <p:nvPr/>
            </p:nvSpPr>
            <p:spPr bwMode="auto">
              <a:xfrm>
                <a:off x="2123" y="2118"/>
                <a:ext cx="100" cy="60"/>
              </a:xfrm>
              <a:prstGeom prst="rect">
                <a:avLst/>
              </a:prstGeom>
              <a:solidFill>
                <a:srgbClr val="4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19" name="Rectangle 6755"/>
              <p:cNvSpPr>
                <a:spLocks noChangeArrowheads="1"/>
              </p:cNvSpPr>
              <p:nvPr/>
            </p:nvSpPr>
            <p:spPr bwMode="auto">
              <a:xfrm>
                <a:off x="2223" y="2118"/>
                <a:ext cx="104" cy="60"/>
              </a:xfrm>
              <a:prstGeom prst="rect">
                <a:avLst/>
              </a:prstGeom>
              <a:solidFill>
                <a:srgbClr val="5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0" name="Rectangle 6756"/>
              <p:cNvSpPr>
                <a:spLocks noChangeArrowheads="1"/>
              </p:cNvSpPr>
              <p:nvPr/>
            </p:nvSpPr>
            <p:spPr bwMode="auto">
              <a:xfrm>
                <a:off x="2327" y="2118"/>
                <a:ext cx="103" cy="60"/>
              </a:xfrm>
              <a:prstGeom prst="rect">
                <a:avLst/>
              </a:prstGeom>
              <a:solidFill>
                <a:srgbClr val="3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1" name="Rectangle 6757"/>
              <p:cNvSpPr>
                <a:spLocks noChangeArrowheads="1"/>
              </p:cNvSpPr>
              <p:nvPr/>
            </p:nvSpPr>
            <p:spPr bwMode="auto">
              <a:xfrm>
                <a:off x="2430" y="2118"/>
                <a:ext cx="103" cy="60"/>
              </a:xfrm>
              <a:prstGeom prst="rect">
                <a:avLst/>
              </a:prstGeom>
              <a:solidFill>
                <a:srgbClr val="0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2" name="Rectangle 6758"/>
              <p:cNvSpPr>
                <a:spLocks noChangeArrowheads="1"/>
              </p:cNvSpPr>
              <p:nvPr/>
            </p:nvSpPr>
            <p:spPr bwMode="auto">
              <a:xfrm>
                <a:off x="2533" y="2118"/>
                <a:ext cx="103" cy="60"/>
              </a:xfrm>
              <a:prstGeom prst="rect">
                <a:avLst/>
              </a:prstGeom>
              <a:solidFill>
                <a:srgbClr val="005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3" name="Rectangle 6759"/>
              <p:cNvSpPr>
                <a:spLocks noChangeArrowheads="1"/>
              </p:cNvSpPr>
              <p:nvPr/>
            </p:nvSpPr>
            <p:spPr bwMode="auto">
              <a:xfrm>
                <a:off x="2636" y="2118"/>
                <a:ext cx="100" cy="60"/>
              </a:xfrm>
              <a:prstGeom prst="rect">
                <a:avLst/>
              </a:prstGeom>
              <a:solidFill>
                <a:srgbClr val="1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4" name="Rectangle 6760"/>
              <p:cNvSpPr>
                <a:spLocks noChangeArrowheads="1"/>
              </p:cNvSpPr>
              <p:nvPr/>
            </p:nvSpPr>
            <p:spPr bwMode="auto">
              <a:xfrm>
                <a:off x="2736" y="2118"/>
                <a:ext cx="103" cy="60"/>
              </a:xfrm>
              <a:prstGeom prst="rect">
                <a:avLst/>
              </a:prstGeom>
              <a:solidFill>
                <a:srgbClr val="4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5" name="Rectangle 6761"/>
              <p:cNvSpPr>
                <a:spLocks noChangeArrowheads="1"/>
              </p:cNvSpPr>
              <p:nvPr/>
            </p:nvSpPr>
            <p:spPr bwMode="auto">
              <a:xfrm>
                <a:off x="2839" y="2118"/>
                <a:ext cx="103" cy="60"/>
              </a:xfrm>
              <a:prstGeom prst="rect">
                <a:avLst/>
              </a:prstGeom>
              <a:solidFill>
                <a:srgbClr val="5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6" name="Rectangle 6762"/>
              <p:cNvSpPr>
                <a:spLocks noChangeArrowheads="1"/>
              </p:cNvSpPr>
              <p:nvPr/>
            </p:nvSpPr>
            <p:spPr bwMode="auto">
              <a:xfrm>
                <a:off x="2942" y="2118"/>
                <a:ext cx="103" cy="60"/>
              </a:xfrm>
              <a:prstGeom prst="rect">
                <a:avLst/>
              </a:prstGeom>
              <a:solidFill>
                <a:srgbClr val="001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7" name="Rectangle 6763"/>
              <p:cNvSpPr>
                <a:spLocks noChangeArrowheads="1"/>
              </p:cNvSpPr>
              <p:nvPr/>
            </p:nvSpPr>
            <p:spPr bwMode="auto">
              <a:xfrm>
                <a:off x="3045" y="2118"/>
                <a:ext cx="103" cy="60"/>
              </a:xfrm>
              <a:prstGeom prst="rect">
                <a:avLst/>
              </a:prstGeom>
              <a:solidFill>
                <a:srgbClr val="1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8" name="Rectangle 6764"/>
              <p:cNvSpPr>
                <a:spLocks noChangeArrowheads="1"/>
              </p:cNvSpPr>
              <p:nvPr/>
            </p:nvSpPr>
            <p:spPr bwMode="auto">
              <a:xfrm>
                <a:off x="3148" y="2118"/>
                <a:ext cx="101" cy="60"/>
              </a:xfrm>
              <a:prstGeom prst="rect">
                <a:avLst/>
              </a:prstGeom>
              <a:solidFill>
                <a:srgbClr val="6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29" name="Rectangle 6765"/>
              <p:cNvSpPr>
                <a:spLocks noChangeArrowheads="1"/>
              </p:cNvSpPr>
              <p:nvPr/>
            </p:nvSpPr>
            <p:spPr bwMode="auto">
              <a:xfrm>
                <a:off x="3249" y="2118"/>
                <a:ext cx="103" cy="60"/>
              </a:xfrm>
              <a:prstGeom prst="rect">
                <a:avLst/>
              </a:prstGeom>
              <a:solidFill>
                <a:srgbClr val="000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0" name="Rectangle 6766"/>
              <p:cNvSpPr>
                <a:spLocks noChangeArrowheads="1"/>
              </p:cNvSpPr>
              <p:nvPr/>
            </p:nvSpPr>
            <p:spPr bwMode="auto">
              <a:xfrm>
                <a:off x="3352" y="2118"/>
                <a:ext cx="103" cy="60"/>
              </a:xfrm>
              <a:prstGeom prst="rect">
                <a:avLst/>
              </a:prstGeom>
              <a:solidFill>
                <a:srgbClr val="4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1" name="Rectangle 6767"/>
              <p:cNvSpPr>
                <a:spLocks noChangeArrowheads="1"/>
              </p:cNvSpPr>
              <p:nvPr/>
            </p:nvSpPr>
            <p:spPr bwMode="auto">
              <a:xfrm>
                <a:off x="3455" y="2118"/>
                <a:ext cx="103" cy="60"/>
              </a:xfrm>
              <a:prstGeom prst="rect">
                <a:avLst/>
              </a:prstGeom>
              <a:solidFill>
                <a:srgbClr val="00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2" name="Rectangle 6768"/>
              <p:cNvSpPr>
                <a:spLocks noChangeArrowheads="1"/>
              </p:cNvSpPr>
              <p:nvPr/>
            </p:nvSpPr>
            <p:spPr bwMode="auto">
              <a:xfrm>
                <a:off x="3558" y="2118"/>
                <a:ext cx="103" cy="60"/>
              </a:xfrm>
              <a:prstGeom prst="rect">
                <a:avLst/>
              </a:prstGeom>
              <a:solidFill>
                <a:srgbClr val="7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3" name="Rectangle 6769"/>
              <p:cNvSpPr>
                <a:spLocks noChangeArrowheads="1"/>
              </p:cNvSpPr>
              <p:nvPr/>
            </p:nvSpPr>
            <p:spPr bwMode="auto">
              <a:xfrm>
                <a:off x="3661" y="2118"/>
                <a:ext cx="100" cy="60"/>
              </a:xfrm>
              <a:prstGeom prst="rect">
                <a:avLst/>
              </a:prstGeom>
              <a:solidFill>
                <a:srgbClr val="00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4" name="Rectangle 6770"/>
              <p:cNvSpPr>
                <a:spLocks noChangeArrowheads="1"/>
              </p:cNvSpPr>
              <p:nvPr/>
            </p:nvSpPr>
            <p:spPr bwMode="auto">
              <a:xfrm>
                <a:off x="1608" y="2178"/>
                <a:ext cx="103" cy="58"/>
              </a:xfrm>
              <a:prstGeom prst="rect">
                <a:avLst/>
              </a:prstGeom>
              <a:solidFill>
                <a:srgbClr val="2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5" name="Rectangle 6771"/>
              <p:cNvSpPr>
                <a:spLocks noChangeArrowheads="1"/>
              </p:cNvSpPr>
              <p:nvPr/>
            </p:nvSpPr>
            <p:spPr bwMode="auto">
              <a:xfrm>
                <a:off x="1711" y="2178"/>
                <a:ext cx="103" cy="58"/>
              </a:xfrm>
              <a:prstGeom prst="rect">
                <a:avLst/>
              </a:prstGeom>
              <a:solidFill>
                <a:srgbClr val="006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6" name="Rectangle 6772"/>
              <p:cNvSpPr>
                <a:spLocks noChangeArrowheads="1"/>
              </p:cNvSpPr>
              <p:nvPr/>
            </p:nvSpPr>
            <p:spPr bwMode="auto">
              <a:xfrm>
                <a:off x="1814" y="2178"/>
                <a:ext cx="103" cy="58"/>
              </a:xfrm>
              <a:prstGeom prst="rect">
                <a:avLst/>
              </a:prstGeom>
              <a:solidFill>
                <a:srgbClr val="002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7" name="Rectangle 6773"/>
              <p:cNvSpPr>
                <a:spLocks noChangeArrowheads="1"/>
              </p:cNvSpPr>
              <p:nvPr/>
            </p:nvSpPr>
            <p:spPr bwMode="auto">
              <a:xfrm>
                <a:off x="1917" y="2178"/>
                <a:ext cx="103" cy="58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8" name="Rectangle 6774"/>
              <p:cNvSpPr>
                <a:spLocks noChangeArrowheads="1"/>
              </p:cNvSpPr>
              <p:nvPr/>
            </p:nvSpPr>
            <p:spPr bwMode="auto">
              <a:xfrm>
                <a:off x="2020" y="2178"/>
                <a:ext cx="103" cy="58"/>
              </a:xfrm>
              <a:prstGeom prst="rect">
                <a:avLst/>
              </a:prstGeom>
              <a:solidFill>
                <a:srgbClr val="7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39" name="Rectangle 6775"/>
              <p:cNvSpPr>
                <a:spLocks noChangeArrowheads="1"/>
              </p:cNvSpPr>
              <p:nvPr/>
            </p:nvSpPr>
            <p:spPr bwMode="auto">
              <a:xfrm>
                <a:off x="2123" y="2178"/>
                <a:ext cx="100" cy="58"/>
              </a:xfrm>
              <a:prstGeom prst="rect">
                <a:avLst/>
              </a:prstGeom>
              <a:solidFill>
                <a:srgbClr val="0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0" name="Rectangle 6776"/>
              <p:cNvSpPr>
                <a:spLocks noChangeArrowheads="1"/>
              </p:cNvSpPr>
              <p:nvPr/>
            </p:nvSpPr>
            <p:spPr bwMode="auto">
              <a:xfrm>
                <a:off x="2223" y="2178"/>
                <a:ext cx="104" cy="58"/>
              </a:xfrm>
              <a:prstGeom prst="rect">
                <a:avLst/>
              </a:prstGeom>
              <a:solidFill>
                <a:srgbClr val="8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1" name="Rectangle 6777"/>
              <p:cNvSpPr>
                <a:spLocks noChangeArrowheads="1"/>
              </p:cNvSpPr>
              <p:nvPr/>
            </p:nvSpPr>
            <p:spPr bwMode="auto">
              <a:xfrm>
                <a:off x="2327" y="2178"/>
                <a:ext cx="103" cy="58"/>
              </a:xfrm>
              <a:prstGeom prst="rect">
                <a:avLst/>
              </a:prstGeom>
              <a:solidFill>
                <a:srgbClr val="7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2" name="Rectangle 6778"/>
              <p:cNvSpPr>
                <a:spLocks noChangeArrowheads="1"/>
              </p:cNvSpPr>
              <p:nvPr/>
            </p:nvSpPr>
            <p:spPr bwMode="auto">
              <a:xfrm>
                <a:off x="2430" y="2178"/>
                <a:ext cx="103" cy="58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3" name="Rectangle 6779"/>
              <p:cNvSpPr>
                <a:spLocks noChangeArrowheads="1"/>
              </p:cNvSpPr>
              <p:nvPr/>
            </p:nvSpPr>
            <p:spPr bwMode="auto">
              <a:xfrm>
                <a:off x="2533" y="2178"/>
                <a:ext cx="103" cy="58"/>
              </a:xfrm>
              <a:prstGeom prst="rect">
                <a:avLst/>
              </a:prstGeom>
              <a:solidFill>
                <a:srgbClr val="007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4" name="Rectangle 6780"/>
              <p:cNvSpPr>
                <a:spLocks noChangeArrowheads="1"/>
              </p:cNvSpPr>
              <p:nvPr/>
            </p:nvSpPr>
            <p:spPr bwMode="auto">
              <a:xfrm>
                <a:off x="2636" y="2178"/>
                <a:ext cx="100" cy="58"/>
              </a:xfrm>
              <a:prstGeom prst="rect">
                <a:avLst/>
              </a:prstGeom>
              <a:solidFill>
                <a:srgbClr val="004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5" name="Rectangle 6781"/>
              <p:cNvSpPr>
                <a:spLocks noChangeArrowheads="1"/>
              </p:cNvSpPr>
              <p:nvPr/>
            </p:nvSpPr>
            <p:spPr bwMode="auto">
              <a:xfrm>
                <a:off x="2736" y="2178"/>
                <a:ext cx="103" cy="58"/>
              </a:xfrm>
              <a:prstGeom prst="rect">
                <a:avLst/>
              </a:prstGeom>
              <a:solidFill>
                <a:srgbClr val="004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6" name="Rectangle 6782"/>
              <p:cNvSpPr>
                <a:spLocks noChangeArrowheads="1"/>
              </p:cNvSpPr>
              <p:nvPr/>
            </p:nvSpPr>
            <p:spPr bwMode="auto">
              <a:xfrm>
                <a:off x="2839" y="2178"/>
                <a:ext cx="103" cy="58"/>
              </a:xfrm>
              <a:prstGeom prst="rect">
                <a:avLst/>
              </a:prstGeom>
              <a:solidFill>
                <a:srgbClr val="4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7" name="Rectangle 6783"/>
              <p:cNvSpPr>
                <a:spLocks noChangeArrowheads="1"/>
              </p:cNvSpPr>
              <p:nvPr/>
            </p:nvSpPr>
            <p:spPr bwMode="auto">
              <a:xfrm>
                <a:off x="2942" y="2178"/>
                <a:ext cx="103" cy="58"/>
              </a:xfrm>
              <a:prstGeom prst="rect">
                <a:avLst/>
              </a:prstGeom>
              <a:solidFill>
                <a:srgbClr val="008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8" name="Rectangle 6784"/>
              <p:cNvSpPr>
                <a:spLocks noChangeArrowheads="1"/>
              </p:cNvSpPr>
              <p:nvPr/>
            </p:nvSpPr>
            <p:spPr bwMode="auto">
              <a:xfrm>
                <a:off x="3045" y="2178"/>
                <a:ext cx="103" cy="58"/>
              </a:xfrm>
              <a:prstGeom prst="rect">
                <a:avLst/>
              </a:prstGeom>
              <a:solidFill>
                <a:srgbClr val="001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9" name="Rectangle 6785"/>
              <p:cNvSpPr>
                <a:spLocks noChangeArrowheads="1"/>
              </p:cNvSpPr>
              <p:nvPr/>
            </p:nvSpPr>
            <p:spPr bwMode="auto">
              <a:xfrm>
                <a:off x="3148" y="2178"/>
                <a:ext cx="101" cy="58"/>
              </a:xfrm>
              <a:prstGeom prst="rect">
                <a:avLst/>
              </a:prstGeom>
              <a:solidFill>
                <a:srgbClr val="7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0" name="Rectangle 6786"/>
              <p:cNvSpPr>
                <a:spLocks noChangeArrowheads="1"/>
              </p:cNvSpPr>
              <p:nvPr/>
            </p:nvSpPr>
            <p:spPr bwMode="auto">
              <a:xfrm>
                <a:off x="3249" y="2178"/>
                <a:ext cx="103" cy="58"/>
              </a:xfrm>
              <a:prstGeom prst="rect">
                <a:avLst/>
              </a:prstGeom>
              <a:solidFill>
                <a:srgbClr val="00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1" name="Rectangle 6787"/>
              <p:cNvSpPr>
                <a:spLocks noChangeArrowheads="1"/>
              </p:cNvSpPr>
              <p:nvPr/>
            </p:nvSpPr>
            <p:spPr bwMode="auto">
              <a:xfrm>
                <a:off x="3352" y="2178"/>
                <a:ext cx="103" cy="58"/>
              </a:xfrm>
              <a:prstGeom prst="rect">
                <a:avLst/>
              </a:prstGeom>
              <a:solidFill>
                <a:srgbClr val="5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2" name="Rectangle 6788"/>
              <p:cNvSpPr>
                <a:spLocks noChangeArrowheads="1"/>
              </p:cNvSpPr>
              <p:nvPr/>
            </p:nvSpPr>
            <p:spPr bwMode="auto">
              <a:xfrm>
                <a:off x="3455" y="2178"/>
                <a:ext cx="103" cy="58"/>
              </a:xfrm>
              <a:prstGeom prst="rect">
                <a:avLst/>
              </a:prstGeom>
              <a:solidFill>
                <a:srgbClr val="00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3" name="Rectangle 6789"/>
              <p:cNvSpPr>
                <a:spLocks noChangeArrowheads="1"/>
              </p:cNvSpPr>
              <p:nvPr/>
            </p:nvSpPr>
            <p:spPr bwMode="auto">
              <a:xfrm>
                <a:off x="3558" y="2178"/>
                <a:ext cx="103" cy="5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4" name="Rectangle 6790"/>
              <p:cNvSpPr>
                <a:spLocks noChangeArrowheads="1"/>
              </p:cNvSpPr>
              <p:nvPr/>
            </p:nvSpPr>
            <p:spPr bwMode="auto">
              <a:xfrm>
                <a:off x="3661" y="2178"/>
                <a:ext cx="100" cy="58"/>
              </a:xfrm>
              <a:prstGeom prst="rect">
                <a:avLst/>
              </a:prstGeom>
              <a:solidFill>
                <a:srgbClr val="005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5" name="Rectangle 6791"/>
              <p:cNvSpPr>
                <a:spLocks noChangeArrowheads="1"/>
              </p:cNvSpPr>
              <p:nvPr/>
            </p:nvSpPr>
            <p:spPr bwMode="auto">
              <a:xfrm>
                <a:off x="1608" y="2236"/>
                <a:ext cx="103" cy="60"/>
              </a:xfrm>
              <a:prstGeom prst="rect">
                <a:avLst/>
              </a:prstGeom>
              <a:solidFill>
                <a:srgbClr val="2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6" name="Rectangle 6792"/>
              <p:cNvSpPr>
                <a:spLocks noChangeArrowheads="1"/>
              </p:cNvSpPr>
              <p:nvPr/>
            </p:nvSpPr>
            <p:spPr bwMode="auto">
              <a:xfrm>
                <a:off x="1711" y="2236"/>
                <a:ext cx="103" cy="60"/>
              </a:xfrm>
              <a:prstGeom prst="rect">
                <a:avLst/>
              </a:prstGeom>
              <a:solidFill>
                <a:srgbClr val="006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7" name="Rectangle 6793"/>
              <p:cNvSpPr>
                <a:spLocks noChangeArrowheads="1"/>
              </p:cNvSpPr>
              <p:nvPr/>
            </p:nvSpPr>
            <p:spPr bwMode="auto">
              <a:xfrm>
                <a:off x="1814" y="2236"/>
                <a:ext cx="103" cy="60"/>
              </a:xfrm>
              <a:prstGeom prst="rect">
                <a:avLst/>
              </a:prstGeom>
              <a:solidFill>
                <a:srgbClr val="002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8" name="Rectangle 6794"/>
              <p:cNvSpPr>
                <a:spLocks noChangeArrowheads="1"/>
              </p:cNvSpPr>
              <p:nvPr/>
            </p:nvSpPr>
            <p:spPr bwMode="auto">
              <a:xfrm>
                <a:off x="1917" y="2236"/>
                <a:ext cx="103" cy="60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9" name="Rectangle 6795"/>
              <p:cNvSpPr>
                <a:spLocks noChangeArrowheads="1"/>
              </p:cNvSpPr>
              <p:nvPr/>
            </p:nvSpPr>
            <p:spPr bwMode="auto">
              <a:xfrm>
                <a:off x="2020" y="2236"/>
                <a:ext cx="103" cy="60"/>
              </a:xfrm>
              <a:prstGeom prst="rect">
                <a:avLst/>
              </a:prstGeom>
              <a:solidFill>
                <a:srgbClr val="7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0" name="Rectangle 6796"/>
              <p:cNvSpPr>
                <a:spLocks noChangeArrowheads="1"/>
              </p:cNvSpPr>
              <p:nvPr/>
            </p:nvSpPr>
            <p:spPr bwMode="auto">
              <a:xfrm>
                <a:off x="2123" y="2236"/>
                <a:ext cx="100" cy="60"/>
              </a:xfrm>
              <a:prstGeom prst="rect">
                <a:avLst/>
              </a:prstGeom>
              <a:solidFill>
                <a:srgbClr val="0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1" name="Rectangle 6797"/>
              <p:cNvSpPr>
                <a:spLocks noChangeArrowheads="1"/>
              </p:cNvSpPr>
              <p:nvPr/>
            </p:nvSpPr>
            <p:spPr bwMode="auto">
              <a:xfrm>
                <a:off x="2223" y="2236"/>
                <a:ext cx="104" cy="60"/>
              </a:xfrm>
              <a:prstGeom prst="rect">
                <a:avLst/>
              </a:prstGeom>
              <a:solidFill>
                <a:srgbClr val="8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2" name="Rectangle 6798"/>
              <p:cNvSpPr>
                <a:spLocks noChangeArrowheads="1"/>
              </p:cNvSpPr>
              <p:nvPr/>
            </p:nvSpPr>
            <p:spPr bwMode="auto">
              <a:xfrm>
                <a:off x="2327" y="2236"/>
                <a:ext cx="103" cy="60"/>
              </a:xfrm>
              <a:prstGeom prst="rect">
                <a:avLst/>
              </a:prstGeom>
              <a:solidFill>
                <a:srgbClr val="7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3" name="Rectangle 6799"/>
              <p:cNvSpPr>
                <a:spLocks noChangeArrowheads="1"/>
              </p:cNvSpPr>
              <p:nvPr/>
            </p:nvSpPr>
            <p:spPr bwMode="auto">
              <a:xfrm>
                <a:off x="2430" y="2236"/>
                <a:ext cx="103" cy="60"/>
              </a:xfrm>
              <a:prstGeom prst="rect">
                <a:avLst/>
              </a:prstGeom>
              <a:solidFill>
                <a:srgbClr val="00A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4" name="Rectangle 6800"/>
              <p:cNvSpPr>
                <a:spLocks noChangeArrowheads="1"/>
              </p:cNvSpPr>
              <p:nvPr/>
            </p:nvSpPr>
            <p:spPr bwMode="auto">
              <a:xfrm>
                <a:off x="2533" y="2236"/>
                <a:ext cx="103" cy="60"/>
              </a:xfrm>
              <a:prstGeom prst="rect">
                <a:avLst/>
              </a:prstGeom>
              <a:solidFill>
                <a:srgbClr val="007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5" name="Rectangle 6801"/>
              <p:cNvSpPr>
                <a:spLocks noChangeArrowheads="1"/>
              </p:cNvSpPr>
              <p:nvPr/>
            </p:nvSpPr>
            <p:spPr bwMode="auto">
              <a:xfrm>
                <a:off x="2636" y="2236"/>
                <a:ext cx="100" cy="60"/>
              </a:xfrm>
              <a:prstGeom prst="rect">
                <a:avLst/>
              </a:prstGeom>
              <a:solidFill>
                <a:srgbClr val="00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6" name="Rectangle 6802"/>
              <p:cNvSpPr>
                <a:spLocks noChangeArrowheads="1"/>
              </p:cNvSpPr>
              <p:nvPr/>
            </p:nvSpPr>
            <p:spPr bwMode="auto">
              <a:xfrm>
                <a:off x="2736" y="2236"/>
                <a:ext cx="103" cy="60"/>
              </a:xfrm>
              <a:prstGeom prst="rect">
                <a:avLst/>
              </a:prstGeom>
              <a:solidFill>
                <a:srgbClr val="004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7" name="Rectangle 6803"/>
              <p:cNvSpPr>
                <a:spLocks noChangeArrowheads="1"/>
              </p:cNvSpPr>
              <p:nvPr/>
            </p:nvSpPr>
            <p:spPr bwMode="auto">
              <a:xfrm>
                <a:off x="2839" y="2236"/>
                <a:ext cx="103" cy="60"/>
              </a:xfrm>
              <a:prstGeom prst="rect">
                <a:avLst/>
              </a:prstGeom>
              <a:solidFill>
                <a:srgbClr val="4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8" name="Rectangle 6804"/>
              <p:cNvSpPr>
                <a:spLocks noChangeArrowheads="1"/>
              </p:cNvSpPr>
              <p:nvPr/>
            </p:nvSpPr>
            <p:spPr bwMode="auto">
              <a:xfrm>
                <a:off x="2942" y="2236"/>
                <a:ext cx="103" cy="60"/>
              </a:xfrm>
              <a:prstGeom prst="rect">
                <a:avLst/>
              </a:prstGeom>
              <a:solidFill>
                <a:srgbClr val="008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69" name="Rectangle 6805"/>
              <p:cNvSpPr>
                <a:spLocks noChangeArrowheads="1"/>
              </p:cNvSpPr>
              <p:nvPr/>
            </p:nvSpPr>
            <p:spPr bwMode="auto">
              <a:xfrm>
                <a:off x="3045" y="2236"/>
                <a:ext cx="103" cy="60"/>
              </a:xfrm>
              <a:prstGeom prst="rect">
                <a:avLst/>
              </a:prstGeom>
              <a:solidFill>
                <a:srgbClr val="001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0" name="Rectangle 6806"/>
              <p:cNvSpPr>
                <a:spLocks noChangeArrowheads="1"/>
              </p:cNvSpPr>
              <p:nvPr/>
            </p:nvSpPr>
            <p:spPr bwMode="auto">
              <a:xfrm>
                <a:off x="3148" y="2236"/>
                <a:ext cx="101" cy="60"/>
              </a:xfrm>
              <a:prstGeom prst="rect">
                <a:avLst/>
              </a:prstGeom>
              <a:solidFill>
                <a:srgbClr val="7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1" name="Rectangle 6807"/>
              <p:cNvSpPr>
                <a:spLocks noChangeArrowheads="1"/>
              </p:cNvSpPr>
              <p:nvPr/>
            </p:nvSpPr>
            <p:spPr bwMode="auto">
              <a:xfrm>
                <a:off x="3249" y="2236"/>
                <a:ext cx="103" cy="60"/>
              </a:xfrm>
              <a:prstGeom prst="rect">
                <a:avLst/>
              </a:prstGeom>
              <a:solidFill>
                <a:srgbClr val="00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2" name="Rectangle 6808"/>
              <p:cNvSpPr>
                <a:spLocks noChangeArrowheads="1"/>
              </p:cNvSpPr>
              <p:nvPr/>
            </p:nvSpPr>
            <p:spPr bwMode="auto">
              <a:xfrm>
                <a:off x="3352" y="2236"/>
                <a:ext cx="103" cy="60"/>
              </a:xfrm>
              <a:prstGeom prst="rect">
                <a:avLst/>
              </a:prstGeom>
              <a:solidFill>
                <a:srgbClr val="5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3" name="Rectangle 6809"/>
              <p:cNvSpPr>
                <a:spLocks noChangeArrowheads="1"/>
              </p:cNvSpPr>
              <p:nvPr/>
            </p:nvSpPr>
            <p:spPr bwMode="auto">
              <a:xfrm>
                <a:off x="3455" y="2236"/>
                <a:ext cx="103" cy="60"/>
              </a:xfrm>
              <a:prstGeom prst="rect">
                <a:avLst/>
              </a:prstGeom>
              <a:solidFill>
                <a:srgbClr val="00A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4" name="Rectangle 6810"/>
              <p:cNvSpPr>
                <a:spLocks noChangeArrowheads="1"/>
              </p:cNvSpPr>
              <p:nvPr/>
            </p:nvSpPr>
            <p:spPr bwMode="auto">
              <a:xfrm>
                <a:off x="3558" y="2236"/>
                <a:ext cx="103" cy="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5" name="Rectangle 6811"/>
              <p:cNvSpPr>
                <a:spLocks noChangeArrowheads="1"/>
              </p:cNvSpPr>
              <p:nvPr/>
            </p:nvSpPr>
            <p:spPr bwMode="auto">
              <a:xfrm>
                <a:off x="3661" y="2236"/>
                <a:ext cx="100" cy="60"/>
              </a:xfrm>
              <a:prstGeom prst="rect">
                <a:avLst/>
              </a:prstGeom>
              <a:solidFill>
                <a:srgbClr val="005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6" name="Rectangle 6812"/>
              <p:cNvSpPr>
                <a:spLocks noChangeArrowheads="1"/>
              </p:cNvSpPr>
              <p:nvPr/>
            </p:nvSpPr>
            <p:spPr bwMode="auto">
              <a:xfrm>
                <a:off x="1608" y="2296"/>
                <a:ext cx="103" cy="61"/>
              </a:xfrm>
              <a:prstGeom prst="rect">
                <a:avLst/>
              </a:prstGeom>
              <a:solidFill>
                <a:srgbClr val="0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7" name="Rectangle 6813"/>
              <p:cNvSpPr>
                <a:spLocks noChangeArrowheads="1"/>
              </p:cNvSpPr>
              <p:nvPr/>
            </p:nvSpPr>
            <p:spPr bwMode="auto">
              <a:xfrm>
                <a:off x="1711" y="2296"/>
                <a:ext cx="103" cy="61"/>
              </a:xfrm>
              <a:prstGeom prst="rect">
                <a:avLst/>
              </a:prstGeom>
              <a:solidFill>
                <a:srgbClr val="001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8" name="Rectangle 6814"/>
              <p:cNvSpPr>
                <a:spLocks noChangeArrowheads="1"/>
              </p:cNvSpPr>
              <p:nvPr/>
            </p:nvSpPr>
            <p:spPr bwMode="auto">
              <a:xfrm>
                <a:off x="1814" y="2296"/>
                <a:ext cx="103" cy="61"/>
              </a:xfrm>
              <a:prstGeom prst="rect">
                <a:avLst/>
              </a:prstGeom>
              <a:solidFill>
                <a:srgbClr val="00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79" name="Rectangle 6815"/>
              <p:cNvSpPr>
                <a:spLocks noChangeArrowheads="1"/>
              </p:cNvSpPr>
              <p:nvPr/>
            </p:nvSpPr>
            <p:spPr bwMode="auto">
              <a:xfrm>
                <a:off x="1917" y="2296"/>
                <a:ext cx="103" cy="61"/>
              </a:xfrm>
              <a:prstGeom prst="rect">
                <a:avLst/>
              </a:prstGeom>
              <a:solidFill>
                <a:srgbClr val="002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0" name="Rectangle 6816"/>
              <p:cNvSpPr>
                <a:spLocks noChangeArrowheads="1"/>
              </p:cNvSpPr>
              <p:nvPr/>
            </p:nvSpPr>
            <p:spPr bwMode="auto">
              <a:xfrm>
                <a:off x="2020" y="2296"/>
                <a:ext cx="103" cy="61"/>
              </a:xfrm>
              <a:prstGeom prst="rect">
                <a:avLst/>
              </a:prstGeom>
              <a:solidFill>
                <a:srgbClr val="5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1" name="Rectangle 6817"/>
              <p:cNvSpPr>
                <a:spLocks noChangeArrowheads="1"/>
              </p:cNvSpPr>
              <p:nvPr/>
            </p:nvSpPr>
            <p:spPr bwMode="auto">
              <a:xfrm>
                <a:off x="2123" y="2296"/>
                <a:ext cx="100" cy="61"/>
              </a:xfrm>
              <a:prstGeom prst="rect">
                <a:avLst/>
              </a:prstGeom>
              <a:solidFill>
                <a:srgbClr val="3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2" name="Rectangle 6818"/>
              <p:cNvSpPr>
                <a:spLocks noChangeArrowheads="1"/>
              </p:cNvSpPr>
              <p:nvPr/>
            </p:nvSpPr>
            <p:spPr bwMode="auto">
              <a:xfrm>
                <a:off x="2223" y="2296"/>
                <a:ext cx="104" cy="61"/>
              </a:xfrm>
              <a:prstGeom prst="rect">
                <a:avLst/>
              </a:prstGeom>
              <a:solidFill>
                <a:srgbClr val="7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3" name="Rectangle 6819"/>
              <p:cNvSpPr>
                <a:spLocks noChangeArrowheads="1"/>
              </p:cNvSpPr>
              <p:nvPr/>
            </p:nvSpPr>
            <p:spPr bwMode="auto">
              <a:xfrm>
                <a:off x="2327" y="2296"/>
                <a:ext cx="103" cy="61"/>
              </a:xfrm>
              <a:prstGeom prst="rect">
                <a:avLst/>
              </a:prstGeom>
              <a:solidFill>
                <a:srgbClr val="5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4" name="Rectangle 6820"/>
              <p:cNvSpPr>
                <a:spLocks noChangeArrowheads="1"/>
              </p:cNvSpPr>
              <p:nvPr/>
            </p:nvSpPr>
            <p:spPr bwMode="auto">
              <a:xfrm>
                <a:off x="2430" y="2296"/>
                <a:ext cx="103" cy="61"/>
              </a:xfrm>
              <a:prstGeom prst="rect">
                <a:avLst/>
              </a:prstGeom>
              <a:solidFill>
                <a:srgbClr val="00C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5" name="Rectangle 6821"/>
              <p:cNvSpPr>
                <a:spLocks noChangeArrowheads="1"/>
              </p:cNvSpPr>
              <p:nvPr/>
            </p:nvSpPr>
            <p:spPr bwMode="auto">
              <a:xfrm>
                <a:off x="2533" y="2296"/>
                <a:ext cx="103" cy="61"/>
              </a:xfrm>
              <a:prstGeom prst="rect">
                <a:avLst/>
              </a:prstGeom>
              <a:solidFill>
                <a:srgbClr val="00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6" name="Rectangle 6822"/>
              <p:cNvSpPr>
                <a:spLocks noChangeArrowheads="1"/>
              </p:cNvSpPr>
              <p:nvPr/>
            </p:nvSpPr>
            <p:spPr bwMode="auto">
              <a:xfrm>
                <a:off x="2636" y="2296"/>
                <a:ext cx="100" cy="61"/>
              </a:xfrm>
              <a:prstGeom prst="rect">
                <a:avLst/>
              </a:prstGeom>
              <a:solidFill>
                <a:srgbClr val="007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7" name="Rectangle 6823"/>
              <p:cNvSpPr>
                <a:spLocks noChangeArrowheads="1"/>
              </p:cNvSpPr>
              <p:nvPr/>
            </p:nvSpPr>
            <p:spPr bwMode="auto">
              <a:xfrm>
                <a:off x="2736" y="2296"/>
                <a:ext cx="103" cy="61"/>
              </a:xfrm>
              <a:prstGeom prst="rect">
                <a:avLst/>
              </a:prstGeom>
              <a:solidFill>
                <a:srgbClr val="2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8" name="Rectangle 6824"/>
              <p:cNvSpPr>
                <a:spLocks noChangeArrowheads="1"/>
              </p:cNvSpPr>
              <p:nvPr/>
            </p:nvSpPr>
            <p:spPr bwMode="auto">
              <a:xfrm>
                <a:off x="2839" y="2296"/>
                <a:ext cx="103" cy="61"/>
              </a:xfrm>
              <a:prstGeom prst="rect">
                <a:avLst/>
              </a:prstGeom>
              <a:solidFill>
                <a:srgbClr val="000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89" name="Rectangle 6825"/>
              <p:cNvSpPr>
                <a:spLocks noChangeArrowheads="1"/>
              </p:cNvSpPr>
              <p:nvPr/>
            </p:nvSpPr>
            <p:spPr bwMode="auto">
              <a:xfrm>
                <a:off x="2942" y="2296"/>
                <a:ext cx="103" cy="61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0" name="Rectangle 6826"/>
              <p:cNvSpPr>
                <a:spLocks noChangeArrowheads="1"/>
              </p:cNvSpPr>
              <p:nvPr/>
            </p:nvSpPr>
            <p:spPr bwMode="auto">
              <a:xfrm>
                <a:off x="3045" y="2296"/>
                <a:ext cx="103" cy="61"/>
              </a:xfrm>
              <a:prstGeom prst="rect">
                <a:avLst/>
              </a:prstGeom>
              <a:solidFill>
                <a:srgbClr val="004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1" name="Rectangle 6827"/>
              <p:cNvSpPr>
                <a:spLocks noChangeArrowheads="1"/>
              </p:cNvSpPr>
              <p:nvPr/>
            </p:nvSpPr>
            <p:spPr bwMode="auto">
              <a:xfrm>
                <a:off x="3148" y="2296"/>
                <a:ext cx="101" cy="61"/>
              </a:xfrm>
              <a:prstGeom prst="rect">
                <a:avLst/>
              </a:prstGeom>
              <a:solidFill>
                <a:srgbClr val="9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2" name="Rectangle 6828"/>
              <p:cNvSpPr>
                <a:spLocks noChangeArrowheads="1"/>
              </p:cNvSpPr>
              <p:nvPr/>
            </p:nvSpPr>
            <p:spPr bwMode="auto">
              <a:xfrm>
                <a:off x="3249" y="2296"/>
                <a:ext cx="103" cy="61"/>
              </a:xfrm>
              <a:prstGeom prst="rect">
                <a:avLst/>
              </a:prstGeom>
              <a:solidFill>
                <a:srgbClr val="00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3" name="Rectangle 6829"/>
              <p:cNvSpPr>
                <a:spLocks noChangeArrowheads="1"/>
              </p:cNvSpPr>
              <p:nvPr/>
            </p:nvSpPr>
            <p:spPr bwMode="auto">
              <a:xfrm>
                <a:off x="3352" y="2296"/>
                <a:ext cx="103" cy="61"/>
              </a:xfrm>
              <a:prstGeom prst="rect">
                <a:avLst/>
              </a:prstGeom>
              <a:solidFill>
                <a:srgbClr val="6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4" name="Rectangle 6830"/>
              <p:cNvSpPr>
                <a:spLocks noChangeArrowheads="1"/>
              </p:cNvSpPr>
              <p:nvPr/>
            </p:nvSpPr>
            <p:spPr bwMode="auto">
              <a:xfrm>
                <a:off x="3455" y="2296"/>
                <a:ext cx="103" cy="61"/>
              </a:xfrm>
              <a:prstGeom prst="rect">
                <a:avLst/>
              </a:prstGeom>
              <a:solidFill>
                <a:srgbClr val="006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5" name="Rectangle 6831"/>
              <p:cNvSpPr>
                <a:spLocks noChangeArrowheads="1"/>
              </p:cNvSpPr>
              <p:nvPr/>
            </p:nvSpPr>
            <p:spPr bwMode="auto">
              <a:xfrm>
                <a:off x="3558" y="2296"/>
                <a:ext cx="103" cy="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6" name="Rectangle 6832"/>
              <p:cNvSpPr>
                <a:spLocks noChangeArrowheads="1"/>
              </p:cNvSpPr>
              <p:nvPr/>
            </p:nvSpPr>
            <p:spPr bwMode="auto">
              <a:xfrm>
                <a:off x="3661" y="2296"/>
                <a:ext cx="100" cy="61"/>
              </a:xfrm>
              <a:prstGeom prst="rect">
                <a:avLst/>
              </a:prstGeom>
              <a:solidFill>
                <a:srgbClr val="009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7" name="Rectangle 6833"/>
              <p:cNvSpPr>
                <a:spLocks noChangeArrowheads="1"/>
              </p:cNvSpPr>
              <p:nvPr/>
            </p:nvSpPr>
            <p:spPr bwMode="auto">
              <a:xfrm>
                <a:off x="1608" y="2357"/>
                <a:ext cx="103" cy="61"/>
              </a:xfrm>
              <a:prstGeom prst="rect">
                <a:avLst/>
              </a:prstGeom>
              <a:solidFill>
                <a:srgbClr val="0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8" name="Rectangle 6834"/>
              <p:cNvSpPr>
                <a:spLocks noChangeArrowheads="1"/>
              </p:cNvSpPr>
              <p:nvPr/>
            </p:nvSpPr>
            <p:spPr bwMode="auto">
              <a:xfrm>
                <a:off x="1711" y="2357"/>
                <a:ext cx="103" cy="61"/>
              </a:xfrm>
              <a:prstGeom prst="rect">
                <a:avLst/>
              </a:prstGeom>
              <a:solidFill>
                <a:srgbClr val="001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99" name="Rectangle 6835"/>
              <p:cNvSpPr>
                <a:spLocks noChangeArrowheads="1"/>
              </p:cNvSpPr>
              <p:nvPr/>
            </p:nvSpPr>
            <p:spPr bwMode="auto">
              <a:xfrm>
                <a:off x="1814" y="2357"/>
                <a:ext cx="103" cy="61"/>
              </a:xfrm>
              <a:prstGeom prst="rect">
                <a:avLst/>
              </a:prstGeom>
              <a:solidFill>
                <a:srgbClr val="004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0" name="Rectangle 6836"/>
              <p:cNvSpPr>
                <a:spLocks noChangeArrowheads="1"/>
              </p:cNvSpPr>
              <p:nvPr/>
            </p:nvSpPr>
            <p:spPr bwMode="auto">
              <a:xfrm>
                <a:off x="1917" y="2357"/>
                <a:ext cx="103" cy="61"/>
              </a:xfrm>
              <a:prstGeom prst="rect">
                <a:avLst/>
              </a:prstGeom>
              <a:solidFill>
                <a:srgbClr val="001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401" name="Rectangle 6837"/>
              <p:cNvSpPr>
                <a:spLocks noChangeArrowheads="1"/>
              </p:cNvSpPr>
              <p:nvPr/>
            </p:nvSpPr>
            <p:spPr bwMode="auto">
              <a:xfrm>
                <a:off x="2020" y="2357"/>
                <a:ext cx="103" cy="61"/>
              </a:xfrm>
              <a:prstGeom prst="rect">
                <a:avLst/>
              </a:prstGeom>
              <a:solidFill>
                <a:srgbClr val="5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sp>
          <p:nvSpPr>
            <p:cNvPr id="39" name="Rectangle 6839"/>
            <p:cNvSpPr>
              <a:spLocks noChangeArrowheads="1"/>
            </p:cNvSpPr>
            <p:nvPr/>
          </p:nvSpPr>
          <p:spPr bwMode="auto">
            <a:xfrm>
              <a:off x="2123" y="2357"/>
              <a:ext cx="100" cy="61"/>
            </a:xfrm>
            <a:prstGeom prst="rect">
              <a:avLst/>
            </a:prstGeom>
            <a:solidFill>
              <a:srgbClr val="3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40" name="Rectangle 6840"/>
            <p:cNvSpPr>
              <a:spLocks noChangeArrowheads="1"/>
            </p:cNvSpPr>
            <p:nvPr/>
          </p:nvSpPr>
          <p:spPr bwMode="auto">
            <a:xfrm>
              <a:off x="2223" y="2357"/>
              <a:ext cx="104" cy="61"/>
            </a:xfrm>
            <a:prstGeom prst="rect">
              <a:avLst/>
            </a:prstGeom>
            <a:solidFill>
              <a:srgbClr val="8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41" name="Rectangle 6841"/>
            <p:cNvSpPr>
              <a:spLocks noChangeArrowheads="1"/>
            </p:cNvSpPr>
            <p:nvPr/>
          </p:nvSpPr>
          <p:spPr bwMode="auto">
            <a:xfrm>
              <a:off x="2327" y="2357"/>
              <a:ext cx="103" cy="61"/>
            </a:xfrm>
            <a:prstGeom prst="rect">
              <a:avLst/>
            </a:prstGeom>
            <a:solidFill>
              <a:srgbClr val="65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42" name="Rectangle 6842"/>
            <p:cNvSpPr>
              <a:spLocks noChangeArrowheads="1"/>
            </p:cNvSpPr>
            <p:nvPr/>
          </p:nvSpPr>
          <p:spPr bwMode="auto">
            <a:xfrm>
              <a:off x="2430" y="2357"/>
              <a:ext cx="103" cy="61"/>
            </a:xfrm>
            <a:prstGeom prst="rect">
              <a:avLst/>
            </a:prstGeom>
            <a:solidFill>
              <a:srgbClr val="00C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43" name="Rectangle 6843"/>
            <p:cNvSpPr>
              <a:spLocks noChangeArrowheads="1"/>
            </p:cNvSpPr>
            <p:nvPr/>
          </p:nvSpPr>
          <p:spPr bwMode="auto">
            <a:xfrm>
              <a:off x="2533" y="2357"/>
              <a:ext cx="103" cy="61"/>
            </a:xfrm>
            <a:prstGeom prst="rect">
              <a:avLst/>
            </a:prstGeom>
            <a:solidFill>
              <a:srgbClr val="007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44" name="Rectangle 6844"/>
            <p:cNvSpPr>
              <a:spLocks noChangeArrowheads="1"/>
            </p:cNvSpPr>
            <p:nvPr/>
          </p:nvSpPr>
          <p:spPr bwMode="auto">
            <a:xfrm>
              <a:off x="2636" y="2357"/>
              <a:ext cx="100" cy="61"/>
            </a:xfrm>
            <a:prstGeom prst="rect">
              <a:avLst/>
            </a:prstGeom>
            <a:solidFill>
              <a:srgbClr val="006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45" name="Rectangle 6845"/>
            <p:cNvSpPr>
              <a:spLocks noChangeArrowheads="1"/>
            </p:cNvSpPr>
            <p:nvPr/>
          </p:nvSpPr>
          <p:spPr bwMode="auto">
            <a:xfrm>
              <a:off x="2736" y="2357"/>
              <a:ext cx="103" cy="61"/>
            </a:xfrm>
            <a:prstGeom prst="rect">
              <a:avLst/>
            </a:prstGeom>
            <a:solidFill>
              <a:srgbClr val="3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46" name="Rectangle 6846"/>
            <p:cNvSpPr>
              <a:spLocks noChangeArrowheads="1"/>
            </p:cNvSpPr>
            <p:nvPr/>
          </p:nvSpPr>
          <p:spPr bwMode="auto">
            <a:xfrm>
              <a:off x="2839" y="2357"/>
              <a:ext cx="103" cy="61"/>
            </a:xfrm>
            <a:prstGeom prst="rect">
              <a:avLst/>
            </a:pr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47" name="Rectangle 6847"/>
            <p:cNvSpPr>
              <a:spLocks noChangeArrowheads="1"/>
            </p:cNvSpPr>
            <p:nvPr/>
          </p:nvSpPr>
          <p:spPr bwMode="auto">
            <a:xfrm>
              <a:off x="2942" y="2357"/>
              <a:ext cx="103" cy="61"/>
            </a:xfrm>
            <a:prstGeom prst="rect">
              <a:avLst/>
            </a:prstGeom>
            <a:solidFill>
              <a:srgbClr val="006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48" name="Rectangle 6848"/>
            <p:cNvSpPr>
              <a:spLocks noChangeArrowheads="1"/>
            </p:cNvSpPr>
            <p:nvPr/>
          </p:nvSpPr>
          <p:spPr bwMode="auto">
            <a:xfrm>
              <a:off x="3045" y="2357"/>
              <a:ext cx="103" cy="61"/>
            </a:xfrm>
            <a:prstGeom prst="rect">
              <a:avLst/>
            </a:prstGeom>
            <a:solidFill>
              <a:srgbClr val="002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49" name="Rectangle 6849"/>
            <p:cNvSpPr>
              <a:spLocks noChangeArrowheads="1"/>
            </p:cNvSpPr>
            <p:nvPr/>
          </p:nvSpPr>
          <p:spPr bwMode="auto">
            <a:xfrm>
              <a:off x="3148" y="2357"/>
              <a:ext cx="101" cy="61"/>
            </a:xfrm>
            <a:prstGeom prst="rect">
              <a:avLst/>
            </a:prstGeom>
            <a:solidFill>
              <a:srgbClr val="AE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50" name="Rectangle 6850"/>
            <p:cNvSpPr>
              <a:spLocks noChangeArrowheads="1"/>
            </p:cNvSpPr>
            <p:nvPr/>
          </p:nvSpPr>
          <p:spPr bwMode="auto">
            <a:xfrm>
              <a:off x="3249" y="2357"/>
              <a:ext cx="103" cy="61"/>
            </a:xfrm>
            <a:prstGeom prst="rect">
              <a:avLst/>
            </a:prstGeom>
            <a:solidFill>
              <a:srgbClr val="00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51" name="Rectangle 6851"/>
            <p:cNvSpPr>
              <a:spLocks noChangeArrowheads="1"/>
            </p:cNvSpPr>
            <p:nvPr/>
          </p:nvSpPr>
          <p:spPr bwMode="auto">
            <a:xfrm>
              <a:off x="3352" y="2357"/>
              <a:ext cx="103" cy="61"/>
            </a:xfrm>
            <a:prstGeom prst="rect">
              <a:avLst/>
            </a:prstGeom>
            <a:solidFill>
              <a:srgbClr val="6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52" name="Rectangle 6852"/>
            <p:cNvSpPr>
              <a:spLocks noChangeArrowheads="1"/>
            </p:cNvSpPr>
            <p:nvPr/>
          </p:nvSpPr>
          <p:spPr bwMode="auto">
            <a:xfrm>
              <a:off x="3455" y="2357"/>
              <a:ext cx="103" cy="61"/>
            </a:xfrm>
            <a:prstGeom prst="rect">
              <a:avLst/>
            </a:prstGeom>
            <a:solidFill>
              <a:srgbClr val="004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53" name="Rectangle 6853"/>
            <p:cNvSpPr>
              <a:spLocks noChangeArrowheads="1"/>
            </p:cNvSpPr>
            <p:nvPr/>
          </p:nvSpPr>
          <p:spPr bwMode="auto">
            <a:xfrm>
              <a:off x="3558" y="2357"/>
              <a:ext cx="103" cy="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54" name="Rectangle 6854"/>
            <p:cNvSpPr>
              <a:spLocks noChangeArrowheads="1"/>
            </p:cNvSpPr>
            <p:nvPr/>
          </p:nvSpPr>
          <p:spPr bwMode="auto">
            <a:xfrm>
              <a:off x="3661" y="2357"/>
              <a:ext cx="100" cy="61"/>
            </a:xfrm>
            <a:prstGeom prst="rect">
              <a:avLst/>
            </a:prstGeom>
            <a:solidFill>
              <a:srgbClr val="00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55" name="Rectangle 6855"/>
            <p:cNvSpPr>
              <a:spLocks noChangeArrowheads="1"/>
            </p:cNvSpPr>
            <p:nvPr/>
          </p:nvSpPr>
          <p:spPr bwMode="auto">
            <a:xfrm>
              <a:off x="1608" y="2418"/>
              <a:ext cx="103" cy="57"/>
            </a:xfrm>
            <a:prstGeom prst="rect">
              <a:avLst/>
            </a:prstGeom>
            <a:solidFill>
              <a:srgbClr val="000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56" name="Rectangle 6856"/>
            <p:cNvSpPr>
              <a:spLocks noChangeArrowheads="1"/>
            </p:cNvSpPr>
            <p:nvPr/>
          </p:nvSpPr>
          <p:spPr bwMode="auto">
            <a:xfrm>
              <a:off x="1711" y="2418"/>
              <a:ext cx="103" cy="57"/>
            </a:xfrm>
            <a:prstGeom prst="rect">
              <a:avLst/>
            </a:prstGeom>
            <a:solidFill>
              <a:srgbClr val="005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57" name="Rectangle 6857"/>
            <p:cNvSpPr>
              <a:spLocks noChangeArrowheads="1"/>
            </p:cNvSpPr>
            <p:nvPr/>
          </p:nvSpPr>
          <p:spPr bwMode="auto">
            <a:xfrm>
              <a:off x="1814" y="2418"/>
              <a:ext cx="103" cy="57"/>
            </a:xfrm>
            <a:prstGeom prst="rect">
              <a:avLst/>
            </a:prstGeom>
            <a:solidFill>
              <a:srgbClr val="007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58" name="Rectangle 6858"/>
            <p:cNvSpPr>
              <a:spLocks noChangeArrowheads="1"/>
            </p:cNvSpPr>
            <p:nvPr/>
          </p:nvSpPr>
          <p:spPr bwMode="auto">
            <a:xfrm>
              <a:off x="1917" y="2418"/>
              <a:ext cx="103" cy="57"/>
            </a:xfrm>
            <a:prstGeom prst="rect">
              <a:avLst/>
            </a:prstGeom>
            <a:solidFill>
              <a:srgbClr val="002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59" name="Rectangle 6859"/>
            <p:cNvSpPr>
              <a:spLocks noChangeArrowheads="1"/>
            </p:cNvSpPr>
            <p:nvPr/>
          </p:nvSpPr>
          <p:spPr bwMode="auto">
            <a:xfrm>
              <a:off x="2020" y="2418"/>
              <a:ext cx="103" cy="57"/>
            </a:xfrm>
            <a:prstGeom prst="rect">
              <a:avLst/>
            </a:prstGeom>
            <a:solidFill>
              <a:srgbClr val="AE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0" name="Rectangle 6860"/>
            <p:cNvSpPr>
              <a:spLocks noChangeArrowheads="1"/>
            </p:cNvSpPr>
            <p:nvPr/>
          </p:nvSpPr>
          <p:spPr bwMode="auto">
            <a:xfrm>
              <a:off x="2123" y="2418"/>
              <a:ext cx="100" cy="57"/>
            </a:xfrm>
            <a:prstGeom prst="rect">
              <a:avLst/>
            </a:prstGeom>
            <a:solidFill>
              <a:srgbClr val="2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1" name="Rectangle 6861"/>
            <p:cNvSpPr>
              <a:spLocks noChangeArrowheads="1"/>
            </p:cNvSpPr>
            <p:nvPr/>
          </p:nvSpPr>
          <p:spPr bwMode="auto">
            <a:xfrm>
              <a:off x="2223" y="2418"/>
              <a:ext cx="104" cy="57"/>
            </a:xfrm>
            <a:prstGeom prst="rect">
              <a:avLst/>
            </a:prstGeom>
            <a:solidFill>
              <a:srgbClr val="5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2" name="Rectangle 6862"/>
            <p:cNvSpPr>
              <a:spLocks noChangeArrowheads="1"/>
            </p:cNvSpPr>
            <p:nvPr/>
          </p:nvSpPr>
          <p:spPr bwMode="auto">
            <a:xfrm>
              <a:off x="2327" y="2418"/>
              <a:ext cx="103" cy="57"/>
            </a:xfrm>
            <a:prstGeom prst="rect">
              <a:avLst/>
            </a:prstGeom>
            <a:solidFill>
              <a:srgbClr val="4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3" name="Rectangle 6863"/>
            <p:cNvSpPr>
              <a:spLocks noChangeArrowheads="1"/>
            </p:cNvSpPr>
            <p:nvPr/>
          </p:nvSpPr>
          <p:spPr bwMode="auto">
            <a:xfrm>
              <a:off x="2430" y="2418"/>
              <a:ext cx="103" cy="57"/>
            </a:xfrm>
            <a:prstGeom prst="rect">
              <a:avLst/>
            </a:prstGeom>
            <a:solidFill>
              <a:srgbClr val="0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4" name="Rectangle 6864"/>
            <p:cNvSpPr>
              <a:spLocks noChangeArrowheads="1"/>
            </p:cNvSpPr>
            <p:nvPr/>
          </p:nvSpPr>
          <p:spPr bwMode="auto">
            <a:xfrm>
              <a:off x="2533" y="2418"/>
              <a:ext cx="103" cy="57"/>
            </a:xfrm>
            <a:prstGeom prst="rect">
              <a:avLst/>
            </a:prstGeom>
            <a:solidFill>
              <a:srgbClr val="006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5" name="Rectangle 6865"/>
            <p:cNvSpPr>
              <a:spLocks noChangeArrowheads="1"/>
            </p:cNvSpPr>
            <p:nvPr/>
          </p:nvSpPr>
          <p:spPr bwMode="auto">
            <a:xfrm>
              <a:off x="2636" y="2418"/>
              <a:ext cx="100" cy="57"/>
            </a:xfrm>
            <a:prstGeom prst="rect">
              <a:avLst/>
            </a:prstGeom>
            <a:solidFill>
              <a:srgbClr val="4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6" name="Rectangle 6866"/>
            <p:cNvSpPr>
              <a:spLocks noChangeArrowheads="1"/>
            </p:cNvSpPr>
            <p:nvPr/>
          </p:nvSpPr>
          <p:spPr bwMode="auto">
            <a:xfrm>
              <a:off x="2736" y="2418"/>
              <a:ext cx="103" cy="57"/>
            </a:xfrm>
            <a:prstGeom prst="rect">
              <a:avLst/>
            </a:prstGeom>
            <a:solidFill>
              <a:srgbClr val="000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7" name="Rectangle 6867"/>
            <p:cNvSpPr>
              <a:spLocks noChangeArrowheads="1"/>
            </p:cNvSpPr>
            <p:nvPr/>
          </p:nvSpPr>
          <p:spPr bwMode="auto">
            <a:xfrm>
              <a:off x="2839" y="2418"/>
              <a:ext cx="103" cy="57"/>
            </a:xfrm>
            <a:prstGeom prst="rect">
              <a:avLst/>
            </a:prstGeom>
            <a:solidFill>
              <a:srgbClr val="5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8" name="Rectangle 6868"/>
            <p:cNvSpPr>
              <a:spLocks noChangeArrowheads="1"/>
            </p:cNvSpPr>
            <p:nvPr/>
          </p:nvSpPr>
          <p:spPr bwMode="auto">
            <a:xfrm>
              <a:off x="2942" y="2418"/>
              <a:ext cx="103" cy="57"/>
            </a:xfrm>
            <a:prstGeom prst="rect">
              <a:avLst/>
            </a:pr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9" name="Rectangle 6869"/>
            <p:cNvSpPr>
              <a:spLocks noChangeArrowheads="1"/>
            </p:cNvSpPr>
            <p:nvPr/>
          </p:nvSpPr>
          <p:spPr bwMode="auto">
            <a:xfrm>
              <a:off x="3045" y="2418"/>
              <a:ext cx="103" cy="57"/>
            </a:xfrm>
            <a:prstGeom prst="rect">
              <a:avLst/>
            </a:prstGeom>
            <a:solidFill>
              <a:srgbClr val="0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" name="Rectangle 6870"/>
            <p:cNvSpPr>
              <a:spLocks noChangeArrowheads="1"/>
            </p:cNvSpPr>
            <p:nvPr/>
          </p:nvSpPr>
          <p:spPr bwMode="auto">
            <a:xfrm>
              <a:off x="3148" y="2418"/>
              <a:ext cx="101" cy="57"/>
            </a:xfrm>
            <a:prstGeom prst="rect">
              <a:avLst/>
            </a:prstGeom>
            <a:solidFill>
              <a:srgbClr val="65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1" name="Rectangle 6871"/>
            <p:cNvSpPr>
              <a:spLocks noChangeArrowheads="1"/>
            </p:cNvSpPr>
            <p:nvPr/>
          </p:nvSpPr>
          <p:spPr bwMode="auto">
            <a:xfrm>
              <a:off x="3249" y="2418"/>
              <a:ext cx="103" cy="57"/>
            </a:xfrm>
            <a:prstGeom prst="rect">
              <a:avLst/>
            </a:prstGeom>
            <a:solidFill>
              <a:srgbClr val="007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2" name="Rectangle 6872"/>
            <p:cNvSpPr>
              <a:spLocks noChangeArrowheads="1"/>
            </p:cNvSpPr>
            <p:nvPr/>
          </p:nvSpPr>
          <p:spPr bwMode="auto">
            <a:xfrm>
              <a:off x="3352" y="2418"/>
              <a:ext cx="103" cy="57"/>
            </a:xfrm>
            <a:prstGeom prst="rect">
              <a:avLst/>
            </a:prstGeom>
            <a:solidFill>
              <a:srgbClr val="3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3" name="Rectangle 6873"/>
            <p:cNvSpPr>
              <a:spLocks noChangeArrowheads="1"/>
            </p:cNvSpPr>
            <p:nvPr/>
          </p:nvSpPr>
          <p:spPr bwMode="auto">
            <a:xfrm>
              <a:off x="3455" y="2418"/>
              <a:ext cx="103" cy="57"/>
            </a:xfrm>
            <a:prstGeom prst="rect">
              <a:avLst/>
            </a:prstGeom>
            <a:solidFill>
              <a:srgbClr val="007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4" name="Rectangle 6874"/>
            <p:cNvSpPr>
              <a:spLocks noChangeArrowheads="1"/>
            </p:cNvSpPr>
            <p:nvPr/>
          </p:nvSpPr>
          <p:spPr bwMode="auto">
            <a:xfrm>
              <a:off x="3558" y="2418"/>
              <a:ext cx="103" cy="57"/>
            </a:xfrm>
            <a:prstGeom prst="rect">
              <a:avLst/>
            </a:prstGeom>
            <a:solidFill>
              <a:srgbClr val="F6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5" name="Rectangle 6875"/>
            <p:cNvSpPr>
              <a:spLocks noChangeArrowheads="1"/>
            </p:cNvSpPr>
            <p:nvPr/>
          </p:nvSpPr>
          <p:spPr bwMode="auto">
            <a:xfrm>
              <a:off x="3661" y="2418"/>
              <a:ext cx="100" cy="57"/>
            </a:xfrm>
            <a:prstGeom prst="rect">
              <a:avLst/>
            </a:prstGeom>
            <a:solidFill>
              <a:srgbClr val="007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6" name="Rectangle 6876"/>
            <p:cNvSpPr>
              <a:spLocks noChangeArrowheads="1"/>
            </p:cNvSpPr>
            <p:nvPr/>
          </p:nvSpPr>
          <p:spPr bwMode="auto">
            <a:xfrm>
              <a:off x="1608" y="2475"/>
              <a:ext cx="103" cy="61"/>
            </a:xfrm>
            <a:prstGeom prst="rect">
              <a:avLst/>
            </a:pr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7" name="Rectangle 6877"/>
            <p:cNvSpPr>
              <a:spLocks noChangeArrowheads="1"/>
            </p:cNvSpPr>
            <p:nvPr/>
          </p:nvSpPr>
          <p:spPr bwMode="auto">
            <a:xfrm>
              <a:off x="1711" y="2475"/>
              <a:ext cx="103" cy="61"/>
            </a:xfrm>
            <a:prstGeom prst="rect">
              <a:avLst/>
            </a:prstGeom>
            <a:solidFill>
              <a:srgbClr val="005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8" name="Rectangle 6878"/>
            <p:cNvSpPr>
              <a:spLocks noChangeArrowheads="1"/>
            </p:cNvSpPr>
            <p:nvPr/>
          </p:nvSpPr>
          <p:spPr bwMode="auto">
            <a:xfrm>
              <a:off x="1814" y="2475"/>
              <a:ext cx="103" cy="61"/>
            </a:xfrm>
            <a:prstGeom prst="rect">
              <a:avLst/>
            </a:prstGeom>
            <a:solidFill>
              <a:srgbClr val="007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9" name="Rectangle 6879"/>
            <p:cNvSpPr>
              <a:spLocks noChangeArrowheads="1"/>
            </p:cNvSpPr>
            <p:nvPr/>
          </p:nvSpPr>
          <p:spPr bwMode="auto">
            <a:xfrm>
              <a:off x="1917" y="2475"/>
              <a:ext cx="103" cy="61"/>
            </a:xfrm>
            <a:prstGeom prst="rect">
              <a:avLst/>
            </a:prstGeom>
            <a:solidFill>
              <a:srgbClr val="002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80" name="Rectangle 6880"/>
            <p:cNvSpPr>
              <a:spLocks noChangeArrowheads="1"/>
            </p:cNvSpPr>
            <p:nvPr/>
          </p:nvSpPr>
          <p:spPr bwMode="auto">
            <a:xfrm>
              <a:off x="2020" y="2475"/>
              <a:ext cx="103" cy="61"/>
            </a:xfrm>
            <a:prstGeom prst="rect">
              <a:avLst/>
            </a:prstGeom>
            <a:solidFill>
              <a:srgbClr val="AE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81" name="Rectangle 6881"/>
            <p:cNvSpPr>
              <a:spLocks noChangeArrowheads="1"/>
            </p:cNvSpPr>
            <p:nvPr/>
          </p:nvSpPr>
          <p:spPr bwMode="auto">
            <a:xfrm>
              <a:off x="2123" y="2475"/>
              <a:ext cx="100" cy="61"/>
            </a:xfrm>
            <a:prstGeom prst="rect">
              <a:avLst/>
            </a:prstGeom>
            <a:solidFill>
              <a:srgbClr val="2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82" name="Rectangle 6882"/>
            <p:cNvSpPr>
              <a:spLocks noChangeArrowheads="1"/>
            </p:cNvSpPr>
            <p:nvPr/>
          </p:nvSpPr>
          <p:spPr bwMode="auto">
            <a:xfrm>
              <a:off x="2223" y="2475"/>
              <a:ext cx="104" cy="61"/>
            </a:xfrm>
            <a:prstGeom prst="rect">
              <a:avLst/>
            </a:prstGeom>
            <a:solidFill>
              <a:srgbClr val="5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83" name="Rectangle 6883"/>
            <p:cNvSpPr>
              <a:spLocks noChangeArrowheads="1"/>
            </p:cNvSpPr>
            <p:nvPr/>
          </p:nvSpPr>
          <p:spPr bwMode="auto">
            <a:xfrm>
              <a:off x="2327" y="2475"/>
              <a:ext cx="103" cy="61"/>
            </a:xfrm>
            <a:prstGeom prst="rect">
              <a:avLst/>
            </a:prstGeom>
            <a:solidFill>
              <a:srgbClr val="4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84" name="Rectangle 6884"/>
            <p:cNvSpPr>
              <a:spLocks noChangeArrowheads="1"/>
            </p:cNvSpPr>
            <p:nvPr/>
          </p:nvSpPr>
          <p:spPr bwMode="auto">
            <a:xfrm>
              <a:off x="2430" y="2475"/>
              <a:ext cx="103" cy="61"/>
            </a:xfrm>
            <a:prstGeom prst="rect">
              <a:avLst/>
            </a:prstGeom>
            <a:solidFill>
              <a:srgbClr val="0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85" name="Rectangle 6885"/>
            <p:cNvSpPr>
              <a:spLocks noChangeArrowheads="1"/>
            </p:cNvSpPr>
            <p:nvPr/>
          </p:nvSpPr>
          <p:spPr bwMode="auto">
            <a:xfrm>
              <a:off x="2533" y="2475"/>
              <a:ext cx="103" cy="61"/>
            </a:xfrm>
            <a:prstGeom prst="rect">
              <a:avLst/>
            </a:prstGeom>
            <a:solidFill>
              <a:srgbClr val="006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86" name="Rectangle 6886"/>
            <p:cNvSpPr>
              <a:spLocks noChangeArrowheads="1"/>
            </p:cNvSpPr>
            <p:nvPr/>
          </p:nvSpPr>
          <p:spPr bwMode="auto">
            <a:xfrm>
              <a:off x="2636" y="2475"/>
              <a:ext cx="100" cy="61"/>
            </a:xfrm>
            <a:prstGeom prst="rect">
              <a:avLst/>
            </a:prstGeom>
            <a:solidFill>
              <a:srgbClr val="4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87" name="Rectangle 6887"/>
            <p:cNvSpPr>
              <a:spLocks noChangeArrowheads="1"/>
            </p:cNvSpPr>
            <p:nvPr/>
          </p:nvSpPr>
          <p:spPr bwMode="auto">
            <a:xfrm>
              <a:off x="2736" y="2475"/>
              <a:ext cx="103" cy="61"/>
            </a:xfrm>
            <a:prstGeom prst="rect">
              <a:avLst/>
            </a:prstGeom>
            <a:solidFill>
              <a:srgbClr val="000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88" name="Rectangle 6888"/>
            <p:cNvSpPr>
              <a:spLocks noChangeArrowheads="1"/>
            </p:cNvSpPr>
            <p:nvPr/>
          </p:nvSpPr>
          <p:spPr bwMode="auto">
            <a:xfrm>
              <a:off x="2839" y="2475"/>
              <a:ext cx="103" cy="61"/>
            </a:xfrm>
            <a:prstGeom prst="rect">
              <a:avLst/>
            </a:prstGeom>
            <a:solidFill>
              <a:srgbClr val="5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89" name="Rectangle 6889"/>
            <p:cNvSpPr>
              <a:spLocks noChangeArrowheads="1"/>
            </p:cNvSpPr>
            <p:nvPr/>
          </p:nvSpPr>
          <p:spPr bwMode="auto">
            <a:xfrm>
              <a:off x="2942" y="2475"/>
              <a:ext cx="103" cy="61"/>
            </a:xfrm>
            <a:prstGeom prst="rect">
              <a:avLst/>
            </a:pr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90" name="Rectangle 6890"/>
            <p:cNvSpPr>
              <a:spLocks noChangeArrowheads="1"/>
            </p:cNvSpPr>
            <p:nvPr/>
          </p:nvSpPr>
          <p:spPr bwMode="auto">
            <a:xfrm>
              <a:off x="3045" y="2475"/>
              <a:ext cx="103" cy="61"/>
            </a:xfrm>
            <a:prstGeom prst="rect">
              <a:avLst/>
            </a:prstGeom>
            <a:solidFill>
              <a:srgbClr val="1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91" name="Rectangle 6891"/>
            <p:cNvSpPr>
              <a:spLocks noChangeArrowheads="1"/>
            </p:cNvSpPr>
            <p:nvPr/>
          </p:nvSpPr>
          <p:spPr bwMode="auto">
            <a:xfrm>
              <a:off x="3148" y="2475"/>
              <a:ext cx="101" cy="61"/>
            </a:xfrm>
            <a:prstGeom prst="rect">
              <a:avLst/>
            </a:prstGeom>
            <a:solidFill>
              <a:srgbClr val="65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92" name="Rectangle 6892"/>
            <p:cNvSpPr>
              <a:spLocks noChangeArrowheads="1"/>
            </p:cNvSpPr>
            <p:nvPr/>
          </p:nvSpPr>
          <p:spPr bwMode="auto">
            <a:xfrm>
              <a:off x="3249" y="2475"/>
              <a:ext cx="103" cy="61"/>
            </a:xfrm>
            <a:prstGeom prst="rect">
              <a:avLst/>
            </a:prstGeom>
            <a:solidFill>
              <a:srgbClr val="007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93" name="Rectangle 6893"/>
            <p:cNvSpPr>
              <a:spLocks noChangeArrowheads="1"/>
            </p:cNvSpPr>
            <p:nvPr/>
          </p:nvSpPr>
          <p:spPr bwMode="auto">
            <a:xfrm>
              <a:off x="3352" y="2475"/>
              <a:ext cx="103" cy="61"/>
            </a:xfrm>
            <a:prstGeom prst="rect">
              <a:avLst/>
            </a:prstGeom>
            <a:solidFill>
              <a:srgbClr val="3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94" name="Rectangle 6894"/>
            <p:cNvSpPr>
              <a:spLocks noChangeArrowheads="1"/>
            </p:cNvSpPr>
            <p:nvPr/>
          </p:nvSpPr>
          <p:spPr bwMode="auto">
            <a:xfrm>
              <a:off x="3455" y="2475"/>
              <a:ext cx="103" cy="61"/>
            </a:xfrm>
            <a:prstGeom prst="rect">
              <a:avLst/>
            </a:prstGeom>
            <a:solidFill>
              <a:srgbClr val="007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95" name="Rectangle 6895"/>
            <p:cNvSpPr>
              <a:spLocks noChangeArrowheads="1"/>
            </p:cNvSpPr>
            <p:nvPr/>
          </p:nvSpPr>
          <p:spPr bwMode="auto">
            <a:xfrm>
              <a:off x="3558" y="2475"/>
              <a:ext cx="103" cy="61"/>
            </a:xfrm>
            <a:prstGeom prst="rect">
              <a:avLst/>
            </a:prstGeom>
            <a:solidFill>
              <a:srgbClr val="F6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96" name="Rectangle 6896"/>
            <p:cNvSpPr>
              <a:spLocks noChangeArrowheads="1"/>
            </p:cNvSpPr>
            <p:nvPr/>
          </p:nvSpPr>
          <p:spPr bwMode="auto">
            <a:xfrm>
              <a:off x="3661" y="2475"/>
              <a:ext cx="100" cy="61"/>
            </a:xfrm>
            <a:prstGeom prst="rect">
              <a:avLst/>
            </a:prstGeom>
            <a:solidFill>
              <a:srgbClr val="007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97" name="Rectangle 6897"/>
            <p:cNvSpPr>
              <a:spLocks noChangeArrowheads="1"/>
            </p:cNvSpPr>
            <p:nvPr/>
          </p:nvSpPr>
          <p:spPr bwMode="auto">
            <a:xfrm>
              <a:off x="1608" y="2536"/>
              <a:ext cx="103" cy="60"/>
            </a:xfrm>
            <a:prstGeom prst="rect">
              <a:avLst/>
            </a:pr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98" name="Rectangle 6898"/>
            <p:cNvSpPr>
              <a:spLocks noChangeArrowheads="1"/>
            </p:cNvSpPr>
            <p:nvPr/>
          </p:nvSpPr>
          <p:spPr bwMode="auto">
            <a:xfrm>
              <a:off x="1711" y="2536"/>
              <a:ext cx="103" cy="60"/>
            </a:xfrm>
            <a:prstGeom prst="rect">
              <a:avLst/>
            </a:prstGeom>
            <a:solidFill>
              <a:srgbClr val="0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99" name="Rectangle 6899"/>
            <p:cNvSpPr>
              <a:spLocks noChangeArrowheads="1"/>
            </p:cNvSpPr>
            <p:nvPr/>
          </p:nvSpPr>
          <p:spPr bwMode="auto">
            <a:xfrm>
              <a:off x="1814" y="2536"/>
              <a:ext cx="103" cy="60"/>
            </a:xfrm>
            <a:prstGeom prst="rect">
              <a:avLst/>
            </a:prstGeom>
            <a:solidFill>
              <a:srgbClr val="0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00" name="Rectangle 6900"/>
            <p:cNvSpPr>
              <a:spLocks noChangeArrowheads="1"/>
            </p:cNvSpPr>
            <p:nvPr/>
          </p:nvSpPr>
          <p:spPr bwMode="auto">
            <a:xfrm>
              <a:off x="1917" y="2536"/>
              <a:ext cx="103" cy="60"/>
            </a:xfrm>
            <a:prstGeom prst="rect">
              <a:avLst/>
            </a:prstGeom>
            <a:solidFill>
              <a:srgbClr val="00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01" name="Rectangle 6901"/>
            <p:cNvSpPr>
              <a:spLocks noChangeArrowheads="1"/>
            </p:cNvSpPr>
            <p:nvPr/>
          </p:nvSpPr>
          <p:spPr bwMode="auto">
            <a:xfrm>
              <a:off x="2020" y="2536"/>
              <a:ext cx="103" cy="60"/>
            </a:xfrm>
            <a:prstGeom prst="rect">
              <a:avLst/>
            </a:prstGeom>
            <a:solidFill>
              <a:srgbClr val="3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02" name="Rectangle 6902"/>
            <p:cNvSpPr>
              <a:spLocks noChangeArrowheads="1"/>
            </p:cNvSpPr>
            <p:nvPr/>
          </p:nvSpPr>
          <p:spPr bwMode="auto">
            <a:xfrm>
              <a:off x="2123" y="2536"/>
              <a:ext cx="100" cy="60"/>
            </a:xfrm>
            <a:prstGeom prst="rect">
              <a:avLst/>
            </a:prstGeom>
            <a:solidFill>
              <a:srgbClr val="6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03" name="Rectangle 6903"/>
            <p:cNvSpPr>
              <a:spLocks noChangeArrowheads="1"/>
            </p:cNvSpPr>
            <p:nvPr/>
          </p:nvSpPr>
          <p:spPr bwMode="auto">
            <a:xfrm>
              <a:off x="2223" y="2536"/>
              <a:ext cx="104" cy="60"/>
            </a:xfrm>
            <a:prstGeom prst="rect">
              <a:avLst/>
            </a:prstGeom>
            <a:solidFill>
              <a:srgbClr val="7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04" name="Rectangle 6904"/>
            <p:cNvSpPr>
              <a:spLocks noChangeArrowheads="1"/>
            </p:cNvSpPr>
            <p:nvPr/>
          </p:nvSpPr>
          <p:spPr bwMode="auto">
            <a:xfrm>
              <a:off x="2327" y="2536"/>
              <a:ext cx="103" cy="60"/>
            </a:xfrm>
            <a:prstGeom prst="rect">
              <a:avLst/>
            </a:prstGeom>
            <a:solidFill>
              <a:srgbClr val="2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05" name="Rectangle 6905"/>
            <p:cNvSpPr>
              <a:spLocks noChangeArrowheads="1"/>
            </p:cNvSpPr>
            <p:nvPr/>
          </p:nvSpPr>
          <p:spPr bwMode="auto">
            <a:xfrm>
              <a:off x="2430" y="2536"/>
              <a:ext cx="103" cy="60"/>
            </a:xfrm>
            <a:prstGeom prst="rect">
              <a:avLst/>
            </a:prstGeom>
            <a:solidFill>
              <a:srgbClr val="00C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06" name="Rectangle 6906"/>
            <p:cNvSpPr>
              <a:spLocks noChangeArrowheads="1"/>
            </p:cNvSpPr>
            <p:nvPr/>
          </p:nvSpPr>
          <p:spPr bwMode="auto">
            <a:xfrm>
              <a:off x="2533" y="2536"/>
              <a:ext cx="103" cy="60"/>
            </a:xfrm>
            <a:prstGeom prst="rect">
              <a:avLst/>
            </a:prstGeom>
            <a:solidFill>
              <a:srgbClr val="00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07" name="Rectangle 6907"/>
            <p:cNvSpPr>
              <a:spLocks noChangeArrowheads="1"/>
            </p:cNvSpPr>
            <p:nvPr/>
          </p:nvSpPr>
          <p:spPr bwMode="auto">
            <a:xfrm>
              <a:off x="2636" y="2536"/>
              <a:ext cx="100" cy="60"/>
            </a:xfrm>
            <a:prstGeom prst="rect">
              <a:avLst/>
            </a:prstGeom>
            <a:solidFill>
              <a:srgbClr val="009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08" name="Rectangle 6908"/>
            <p:cNvSpPr>
              <a:spLocks noChangeArrowheads="1"/>
            </p:cNvSpPr>
            <p:nvPr/>
          </p:nvSpPr>
          <p:spPr bwMode="auto">
            <a:xfrm>
              <a:off x="2736" y="2536"/>
              <a:ext cx="103" cy="60"/>
            </a:xfrm>
            <a:prstGeom prst="rect">
              <a:avLst/>
            </a:prstGeom>
            <a:solidFill>
              <a:srgbClr val="006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09" name="Rectangle 6909"/>
            <p:cNvSpPr>
              <a:spLocks noChangeArrowheads="1"/>
            </p:cNvSpPr>
            <p:nvPr/>
          </p:nvSpPr>
          <p:spPr bwMode="auto">
            <a:xfrm>
              <a:off x="2839" y="2536"/>
              <a:ext cx="103" cy="60"/>
            </a:xfrm>
            <a:prstGeom prst="rect">
              <a:avLst/>
            </a:prstGeom>
            <a:solidFill>
              <a:srgbClr val="003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10" name="Rectangle 6910"/>
            <p:cNvSpPr>
              <a:spLocks noChangeArrowheads="1"/>
            </p:cNvSpPr>
            <p:nvPr/>
          </p:nvSpPr>
          <p:spPr bwMode="auto">
            <a:xfrm>
              <a:off x="2942" y="2536"/>
              <a:ext cx="103" cy="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11" name="Rectangle 6911"/>
            <p:cNvSpPr>
              <a:spLocks noChangeArrowheads="1"/>
            </p:cNvSpPr>
            <p:nvPr/>
          </p:nvSpPr>
          <p:spPr bwMode="auto">
            <a:xfrm>
              <a:off x="3045" y="2536"/>
              <a:ext cx="103" cy="60"/>
            </a:xfrm>
            <a:prstGeom prst="rect">
              <a:avLst/>
            </a:prstGeom>
            <a:solidFill>
              <a:srgbClr val="00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12" name="Rectangle 6912"/>
            <p:cNvSpPr>
              <a:spLocks noChangeArrowheads="1"/>
            </p:cNvSpPr>
            <p:nvPr/>
          </p:nvSpPr>
          <p:spPr bwMode="auto">
            <a:xfrm>
              <a:off x="3148" y="2536"/>
              <a:ext cx="101" cy="60"/>
            </a:xfrm>
            <a:prstGeom prst="rect">
              <a:avLst/>
            </a:prstGeom>
            <a:solidFill>
              <a:srgbClr val="9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13" name="Rectangle 6913"/>
            <p:cNvSpPr>
              <a:spLocks noChangeArrowheads="1"/>
            </p:cNvSpPr>
            <p:nvPr/>
          </p:nvSpPr>
          <p:spPr bwMode="auto">
            <a:xfrm>
              <a:off x="3249" y="2536"/>
              <a:ext cx="103" cy="60"/>
            </a:xfrm>
            <a:prstGeom prst="rect">
              <a:avLst/>
            </a:prstGeom>
            <a:solidFill>
              <a:srgbClr val="009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14" name="Rectangle 6914"/>
            <p:cNvSpPr>
              <a:spLocks noChangeArrowheads="1"/>
            </p:cNvSpPr>
            <p:nvPr/>
          </p:nvSpPr>
          <p:spPr bwMode="auto">
            <a:xfrm>
              <a:off x="3352" y="2536"/>
              <a:ext cx="103" cy="60"/>
            </a:xfrm>
            <a:prstGeom prst="rect">
              <a:avLst/>
            </a:prstGeom>
            <a:solidFill>
              <a:srgbClr val="3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15" name="Rectangle 6915"/>
            <p:cNvSpPr>
              <a:spLocks noChangeArrowheads="1"/>
            </p:cNvSpPr>
            <p:nvPr/>
          </p:nvSpPr>
          <p:spPr bwMode="auto">
            <a:xfrm>
              <a:off x="3455" y="2536"/>
              <a:ext cx="103" cy="60"/>
            </a:xfrm>
            <a:prstGeom prst="rect">
              <a:avLst/>
            </a:prstGeom>
            <a:solidFill>
              <a:srgbClr val="00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16" name="Rectangle 6916"/>
            <p:cNvSpPr>
              <a:spLocks noChangeArrowheads="1"/>
            </p:cNvSpPr>
            <p:nvPr/>
          </p:nvSpPr>
          <p:spPr bwMode="auto">
            <a:xfrm>
              <a:off x="3558" y="2536"/>
              <a:ext cx="103" cy="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17" name="Rectangle 6917"/>
            <p:cNvSpPr>
              <a:spLocks noChangeArrowheads="1"/>
            </p:cNvSpPr>
            <p:nvPr/>
          </p:nvSpPr>
          <p:spPr bwMode="auto">
            <a:xfrm>
              <a:off x="3661" y="2536"/>
              <a:ext cx="100" cy="60"/>
            </a:xfrm>
            <a:prstGeom prst="rect">
              <a:avLst/>
            </a:prstGeom>
            <a:solidFill>
              <a:srgbClr val="00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18" name="Rectangle 6918"/>
            <p:cNvSpPr>
              <a:spLocks noChangeArrowheads="1"/>
            </p:cNvSpPr>
            <p:nvPr/>
          </p:nvSpPr>
          <p:spPr bwMode="auto">
            <a:xfrm>
              <a:off x="1608" y="2596"/>
              <a:ext cx="103" cy="58"/>
            </a:xfrm>
            <a:prstGeom prst="rect">
              <a:avLst/>
            </a:prstGeom>
            <a:solidFill>
              <a:srgbClr val="2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19" name="Rectangle 6919"/>
            <p:cNvSpPr>
              <a:spLocks noChangeArrowheads="1"/>
            </p:cNvSpPr>
            <p:nvPr/>
          </p:nvSpPr>
          <p:spPr bwMode="auto">
            <a:xfrm>
              <a:off x="1711" y="2596"/>
              <a:ext cx="103" cy="58"/>
            </a:xfrm>
            <a:prstGeom prst="rect">
              <a:avLst/>
            </a:prstGeom>
            <a:solidFill>
              <a:srgbClr val="006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20" name="Rectangle 6920"/>
            <p:cNvSpPr>
              <a:spLocks noChangeArrowheads="1"/>
            </p:cNvSpPr>
            <p:nvPr/>
          </p:nvSpPr>
          <p:spPr bwMode="auto">
            <a:xfrm>
              <a:off x="1814" y="2596"/>
              <a:ext cx="103" cy="58"/>
            </a:xfrm>
            <a:prstGeom prst="rect">
              <a:avLst/>
            </a:prstGeom>
            <a:solidFill>
              <a:srgbClr val="00C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21" name="Rectangle 6921"/>
            <p:cNvSpPr>
              <a:spLocks noChangeArrowheads="1"/>
            </p:cNvSpPr>
            <p:nvPr/>
          </p:nvSpPr>
          <p:spPr bwMode="auto">
            <a:xfrm>
              <a:off x="1917" y="2596"/>
              <a:ext cx="103" cy="58"/>
            </a:xfrm>
            <a:prstGeom prst="rect">
              <a:avLst/>
            </a:prstGeom>
            <a:solidFill>
              <a:srgbClr val="00C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22" name="Rectangle 6922"/>
            <p:cNvSpPr>
              <a:spLocks noChangeArrowheads="1"/>
            </p:cNvSpPr>
            <p:nvPr/>
          </p:nvSpPr>
          <p:spPr bwMode="auto">
            <a:xfrm>
              <a:off x="2020" y="2596"/>
              <a:ext cx="103" cy="58"/>
            </a:xfrm>
            <a:prstGeom prst="rect">
              <a:avLst/>
            </a:prstGeom>
            <a:solidFill>
              <a:srgbClr val="5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23" name="Rectangle 6923"/>
            <p:cNvSpPr>
              <a:spLocks noChangeArrowheads="1"/>
            </p:cNvSpPr>
            <p:nvPr/>
          </p:nvSpPr>
          <p:spPr bwMode="auto">
            <a:xfrm>
              <a:off x="2123" y="2596"/>
              <a:ext cx="100" cy="58"/>
            </a:xfrm>
            <a:prstGeom prst="rect">
              <a:avLst/>
            </a:prstGeom>
            <a:solidFill>
              <a:srgbClr val="55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24" name="Rectangle 6924"/>
            <p:cNvSpPr>
              <a:spLocks noChangeArrowheads="1"/>
            </p:cNvSpPr>
            <p:nvPr/>
          </p:nvSpPr>
          <p:spPr bwMode="auto">
            <a:xfrm>
              <a:off x="2223" y="2596"/>
              <a:ext cx="104" cy="58"/>
            </a:xfrm>
            <a:prstGeom prst="rect">
              <a:avLst/>
            </a:prstGeom>
            <a:solidFill>
              <a:srgbClr val="55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25" name="Rectangle 6925"/>
            <p:cNvSpPr>
              <a:spLocks noChangeArrowheads="1"/>
            </p:cNvSpPr>
            <p:nvPr/>
          </p:nvSpPr>
          <p:spPr bwMode="auto">
            <a:xfrm>
              <a:off x="2327" y="2596"/>
              <a:ext cx="103" cy="58"/>
            </a:xfrm>
            <a:prstGeom prst="rect">
              <a:avLst/>
            </a:prstGeom>
            <a:solidFill>
              <a:srgbClr val="2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26" name="Rectangle 6926"/>
            <p:cNvSpPr>
              <a:spLocks noChangeArrowheads="1"/>
            </p:cNvSpPr>
            <p:nvPr/>
          </p:nvSpPr>
          <p:spPr bwMode="auto">
            <a:xfrm>
              <a:off x="2430" y="2596"/>
              <a:ext cx="103" cy="58"/>
            </a:xfrm>
            <a:prstGeom prst="rect">
              <a:avLst/>
            </a:prstGeom>
            <a:solidFill>
              <a:srgbClr val="008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27" name="Rectangle 6927"/>
            <p:cNvSpPr>
              <a:spLocks noChangeArrowheads="1"/>
            </p:cNvSpPr>
            <p:nvPr/>
          </p:nvSpPr>
          <p:spPr bwMode="auto">
            <a:xfrm>
              <a:off x="2533" y="2596"/>
              <a:ext cx="103" cy="58"/>
            </a:xfrm>
            <a:prstGeom prst="rect">
              <a:avLst/>
            </a:prstGeom>
            <a:solidFill>
              <a:srgbClr val="005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28" name="Rectangle 6928"/>
            <p:cNvSpPr>
              <a:spLocks noChangeArrowheads="1"/>
            </p:cNvSpPr>
            <p:nvPr/>
          </p:nvSpPr>
          <p:spPr bwMode="auto">
            <a:xfrm>
              <a:off x="2636" y="2596"/>
              <a:ext cx="100" cy="58"/>
            </a:xfrm>
            <a:prstGeom prst="rect">
              <a:avLst/>
            </a:prstGeom>
            <a:solidFill>
              <a:srgbClr val="006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29" name="Rectangle 6929"/>
            <p:cNvSpPr>
              <a:spLocks noChangeArrowheads="1"/>
            </p:cNvSpPr>
            <p:nvPr/>
          </p:nvSpPr>
          <p:spPr bwMode="auto">
            <a:xfrm>
              <a:off x="2736" y="2596"/>
              <a:ext cx="103" cy="58"/>
            </a:xfrm>
            <a:prstGeom prst="rect">
              <a:avLst/>
            </a:prstGeom>
            <a:solidFill>
              <a:srgbClr val="005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30" name="Rectangle 6930"/>
            <p:cNvSpPr>
              <a:spLocks noChangeArrowheads="1"/>
            </p:cNvSpPr>
            <p:nvPr/>
          </p:nvSpPr>
          <p:spPr bwMode="auto">
            <a:xfrm>
              <a:off x="2839" y="2596"/>
              <a:ext cx="103" cy="58"/>
            </a:xfrm>
            <a:prstGeom prst="rect">
              <a:avLst/>
            </a:prstGeom>
            <a:solidFill>
              <a:srgbClr val="3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31" name="Rectangle 6931"/>
            <p:cNvSpPr>
              <a:spLocks noChangeArrowheads="1"/>
            </p:cNvSpPr>
            <p:nvPr/>
          </p:nvSpPr>
          <p:spPr bwMode="auto">
            <a:xfrm>
              <a:off x="2942" y="2596"/>
              <a:ext cx="103" cy="58"/>
            </a:xfrm>
            <a:prstGeom prst="rect">
              <a:avLst/>
            </a:prstGeom>
            <a:solidFill>
              <a:srgbClr val="004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32" name="Rectangle 6932"/>
            <p:cNvSpPr>
              <a:spLocks noChangeArrowheads="1"/>
            </p:cNvSpPr>
            <p:nvPr/>
          </p:nvSpPr>
          <p:spPr bwMode="auto">
            <a:xfrm>
              <a:off x="3045" y="2596"/>
              <a:ext cx="103" cy="58"/>
            </a:xfrm>
            <a:prstGeom prst="rect">
              <a:avLst/>
            </a:pr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33" name="Rectangle 6933"/>
            <p:cNvSpPr>
              <a:spLocks noChangeArrowheads="1"/>
            </p:cNvSpPr>
            <p:nvPr/>
          </p:nvSpPr>
          <p:spPr bwMode="auto">
            <a:xfrm>
              <a:off x="3148" y="2596"/>
              <a:ext cx="101" cy="58"/>
            </a:xfrm>
            <a:prstGeom prst="rect">
              <a:avLst/>
            </a:prstGeom>
            <a:solidFill>
              <a:srgbClr val="55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34" name="Rectangle 6934"/>
            <p:cNvSpPr>
              <a:spLocks noChangeArrowheads="1"/>
            </p:cNvSpPr>
            <p:nvPr/>
          </p:nvSpPr>
          <p:spPr bwMode="auto">
            <a:xfrm>
              <a:off x="3249" y="2596"/>
              <a:ext cx="103" cy="58"/>
            </a:xfrm>
            <a:prstGeom prst="rect">
              <a:avLst/>
            </a:prstGeom>
            <a:solidFill>
              <a:srgbClr val="0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35" name="Rectangle 6935"/>
            <p:cNvSpPr>
              <a:spLocks noChangeArrowheads="1"/>
            </p:cNvSpPr>
            <p:nvPr/>
          </p:nvSpPr>
          <p:spPr bwMode="auto">
            <a:xfrm>
              <a:off x="3352" y="2596"/>
              <a:ext cx="103" cy="58"/>
            </a:xfrm>
            <a:prstGeom prst="rect">
              <a:avLst/>
            </a:prstGeom>
            <a:solidFill>
              <a:srgbClr val="2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36" name="Rectangle 6936"/>
            <p:cNvSpPr>
              <a:spLocks noChangeArrowheads="1"/>
            </p:cNvSpPr>
            <p:nvPr/>
          </p:nvSpPr>
          <p:spPr bwMode="auto">
            <a:xfrm>
              <a:off x="3455" y="2596"/>
              <a:ext cx="103" cy="58"/>
            </a:xfrm>
            <a:prstGeom prst="rect">
              <a:avLst/>
            </a:prstGeom>
            <a:solidFill>
              <a:srgbClr val="00C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37" name="Rectangle 6937"/>
            <p:cNvSpPr>
              <a:spLocks noChangeArrowheads="1"/>
            </p:cNvSpPr>
            <p:nvPr/>
          </p:nvSpPr>
          <p:spPr bwMode="auto">
            <a:xfrm>
              <a:off x="3558" y="2596"/>
              <a:ext cx="103" cy="58"/>
            </a:xfrm>
            <a:prstGeom prst="rect">
              <a:avLst/>
            </a:prstGeom>
            <a:solidFill>
              <a:srgbClr val="65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38" name="Rectangle 6938"/>
            <p:cNvSpPr>
              <a:spLocks noChangeArrowheads="1"/>
            </p:cNvSpPr>
            <p:nvPr/>
          </p:nvSpPr>
          <p:spPr bwMode="auto">
            <a:xfrm>
              <a:off x="3661" y="2596"/>
              <a:ext cx="100" cy="58"/>
            </a:xfrm>
            <a:prstGeom prst="rect">
              <a:avLst/>
            </a:prstGeom>
            <a:solidFill>
              <a:srgbClr val="000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39" name="Rectangle 6939"/>
            <p:cNvSpPr>
              <a:spLocks noChangeArrowheads="1"/>
            </p:cNvSpPr>
            <p:nvPr/>
          </p:nvSpPr>
          <p:spPr bwMode="auto">
            <a:xfrm>
              <a:off x="1608" y="2654"/>
              <a:ext cx="103" cy="60"/>
            </a:xfrm>
            <a:prstGeom prst="rect">
              <a:avLst/>
            </a:pr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40" name="Rectangle 6940"/>
            <p:cNvSpPr>
              <a:spLocks noChangeArrowheads="1"/>
            </p:cNvSpPr>
            <p:nvPr/>
          </p:nvSpPr>
          <p:spPr bwMode="auto">
            <a:xfrm>
              <a:off x="1711" y="2654"/>
              <a:ext cx="103" cy="60"/>
            </a:xfrm>
            <a:prstGeom prst="rect">
              <a:avLst/>
            </a:prstGeom>
            <a:solidFill>
              <a:srgbClr val="007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41" name="Rectangle 6941"/>
            <p:cNvSpPr>
              <a:spLocks noChangeArrowheads="1"/>
            </p:cNvSpPr>
            <p:nvPr/>
          </p:nvSpPr>
          <p:spPr bwMode="auto">
            <a:xfrm>
              <a:off x="1814" y="2654"/>
              <a:ext cx="103" cy="60"/>
            </a:xfrm>
            <a:prstGeom prst="rect">
              <a:avLst/>
            </a:prstGeom>
            <a:solidFill>
              <a:srgbClr val="00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42" name="Rectangle 6942"/>
            <p:cNvSpPr>
              <a:spLocks noChangeArrowheads="1"/>
            </p:cNvSpPr>
            <p:nvPr/>
          </p:nvSpPr>
          <p:spPr bwMode="auto">
            <a:xfrm>
              <a:off x="1917" y="2654"/>
              <a:ext cx="103" cy="60"/>
            </a:xfrm>
            <a:prstGeom prst="rect">
              <a:avLst/>
            </a:prstGeom>
            <a:solidFill>
              <a:srgbClr val="00C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43" name="Rectangle 6943"/>
            <p:cNvSpPr>
              <a:spLocks noChangeArrowheads="1"/>
            </p:cNvSpPr>
            <p:nvPr/>
          </p:nvSpPr>
          <p:spPr bwMode="auto">
            <a:xfrm>
              <a:off x="2020" y="2654"/>
              <a:ext cx="103" cy="60"/>
            </a:xfrm>
            <a:prstGeom prst="rect">
              <a:avLst/>
            </a:prstGeom>
            <a:solidFill>
              <a:srgbClr val="A5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44" name="Rectangle 6944"/>
            <p:cNvSpPr>
              <a:spLocks noChangeArrowheads="1"/>
            </p:cNvSpPr>
            <p:nvPr/>
          </p:nvSpPr>
          <p:spPr bwMode="auto">
            <a:xfrm>
              <a:off x="2123" y="2654"/>
              <a:ext cx="100" cy="60"/>
            </a:xfrm>
            <a:prstGeom prst="rect">
              <a:avLst/>
            </a:prstGeom>
            <a:solidFill>
              <a:srgbClr val="003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45" name="Rectangle 6945"/>
            <p:cNvSpPr>
              <a:spLocks noChangeArrowheads="1"/>
            </p:cNvSpPr>
            <p:nvPr/>
          </p:nvSpPr>
          <p:spPr bwMode="auto">
            <a:xfrm>
              <a:off x="2223" y="2654"/>
              <a:ext cx="104" cy="60"/>
            </a:xfrm>
            <a:prstGeom prst="rect">
              <a:avLst/>
            </a:prstGeom>
            <a:solidFill>
              <a:srgbClr val="3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46" name="Rectangle 6946"/>
            <p:cNvSpPr>
              <a:spLocks noChangeArrowheads="1"/>
            </p:cNvSpPr>
            <p:nvPr/>
          </p:nvSpPr>
          <p:spPr bwMode="auto">
            <a:xfrm>
              <a:off x="2327" y="2654"/>
              <a:ext cx="103" cy="60"/>
            </a:xfrm>
            <a:prstGeom prst="rect">
              <a:avLst/>
            </a:prstGeom>
            <a:solidFill>
              <a:srgbClr val="9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47" name="Rectangle 6947"/>
            <p:cNvSpPr>
              <a:spLocks noChangeArrowheads="1"/>
            </p:cNvSpPr>
            <p:nvPr/>
          </p:nvSpPr>
          <p:spPr bwMode="auto">
            <a:xfrm>
              <a:off x="2430" y="2654"/>
              <a:ext cx="103" cy="60"/>
            </a:xfrm>
            <a:prstGeom prst="rect">
              <a:avLst/>
            </a:prstGeom>
            <a:solidFill>
              <a:srgbClr val="009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48" name="Rectangle 6948"/>
            <p:cNvSpPr>
              <a:spLocks noChangeArrowheads="1"/>
            </p:cNvSpPr>
            <p:nvPr/>
          </p:nvSpPr>
          <p:spPr bwMode="auto">
            <a:xfrm>
              <a:off x="2533" y="2654"/>
              <a:ext cx="103" cy="60"/>
            </a:xfrm>
            <a:prstGeom prst="rect">
              <a:avLst/>
            </a:prstGeom>
            <a:solidFill>
              <a:srgbClr val="00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49" name="Rectangle 6949"/>
            <p:cNvSpPr>
              <a:spLocks noChangeArrowheads="1"/>
            </p:cNvSpPr>
            <p:nvPr/>
          </p:nvSpPr>
          <p:spPr bwMode="auto">
            <a:xfrm>
              <a:off x="2636" y="2654"/>
              <a:ext cx="100" cy="60"/>
            </a:xfrm>
            <a:prstGeom prst="rect">
              <a:avLst/>
            </a:prstGeom>
            <a:solidFill>
              <a:srgbClr val="7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50" name="Rectangle 6950"/>
            <p:cNvSpPr>
              <a:spLocks noChangeArrowheads="1"/>
            </p:cNvSpPr>
            <p:nvPr/>
          </p:nvSpPr>
          <p:spPr bwMode="auto">
            <a:xfrm>
              <a:off x="2736" y="2654"/>
              <a:ext cx="103" cy="60"/>
            </a:xfrm>
            <a:prstGeom prst="rect">
              <a:avLst/>
            </a:prstGeom>
            <a:solidFill>
              <a:srgbClr val="006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51" name="Rectangle 6951"/>
            <p:cNvSpPr>
              <a:spLocks noChangeArrowheads="1"/>
            </p:cNvSpPr>
            <p:nvPr/>
          </p:nvSpPr>
          <p:spPr bwMode="auto">
            <a:xfrm>
              <a:off x="2839" y="2654"/>
              <a:ext cx="103" cy="60"/>
            </a:xfrm>
            <a:prstGeom prst="rect">
              <a:avLst/>
            </a:prstGeom>
            <a:solidFill>
              <a:srgbClr val="00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52" name="Rectangle 6952"/>
            <p:cNvSpPr>
              <a:spLocks noChangeArrowheads="1"/>
            </p:cNvSpPr>
            <p:nvPr/>
          </p:nvSpPr>
          <p:spPr bwMode="auto">
            <a:xfrm>
              <a:off x="2942" y="2654"/>
              <a:ext cx="103" cy="60"/>
            </a:xfrm>
            <a:prstGeom prst="rect">
              <a:avLst/>
            </a:prstGeom>
            <a:solidFill>
              <a:srgbClr val="00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53" name="Rectangle 6953"/>
            <p:cNvSpPr>
              <a:spLocks noChangeArrowheads="1"/>
            </p:cNvSpPr>
            <p:nvPr/>
          </p:nvSpPr>
          <p:spPr bwMode="auto">
            <a:xfrm>
              <a:off x="3045" y="2654"/>
              <a:ext cx="103" cy="60"/>
            </a:xfrm>
            <a:prstGeom prst="rect">
              <a:avLst/>
            </a:prstGeom>
            <a:solidFill>
              <a:srgbClr val="85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54" name="Rectangle 6954"/>
            <p:cNvSpPr>
              <a:spLocks noChangeArrowheads="1"/>
            </p:cNvSpPr>
            <p:nvPr/>
          </p:nvSpPr>
          <p:spPr bwMode="auto">
            <a:xfrm>
              <a:off x="3148" y="2654"/>
              <a:ext cx="101" cy="60"/>
            </a:xfrm>
            <a:prstGeom prst="rect">
              <a:avLst/>
            </a:prstGeom>
            <a:solidFill>
              <a:srgbClr val="E6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55" name="Rectangle 6955"/>
            <p:cNvSpPr>
              <a:spLocks noChangeArrowheads="1"/>
            </p:cNvSpPr>
            <p:nvPr/>
          </p:nvSpPr>
          <p:spPr bwMode="auto">
            <a:xfrm>
              <a:off x="3249" y="2654"/>
              <a:ext cx="103" cy="60"/>
            </a:xfrm>
            <a:prstGeom prst="rect">
              <a:avLst/>
            </a:prstGeom>
            <a:solidFill>
              <a:srgbClr val="4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56" name="Rectangle 6956"/>
            <p:cNvSpPr>
              <a:spLocks noChangeArrowheads="1"/>
            </p:cNvSpPr>
            <p:nvPr/>
          </p:nvSpPr>
          <p:spPr bwMode="auto">
            <a:xfrm>
              <a:off x="3352" y="2654"/>
              <a:ext cx="103" cy="60"/>
            </a:xfrm>
            <a:prstGeom prst="rect">
              <a:avLst/>
            </a:prstGeom>
            <a:solidFill>
              <a:srgbClr val="95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57" name="Rectangle 6957"/>
            <p:cNvSpPr>
              <a:spLocks noChangeArrowheads="1"/>
            </p:cNvSpPr>
            <p:nvPr/>
          </p:nvSpPr>
          <p:spPr bwMode="auto">
            <a:xfrm>
              <a:off x="3455" y="2654"/>
              <a:ext cx="103" cy="60"/>
            </a:xfrm>
            <a:prstGeom prst="rect">
              <a:avLst/>
            </a:prstGeom>
            <a:solidFill>
              <a:srgbClr val="008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58" name="Rectangle 6958"/>
            <p:cNvSpPr>
              <a:spLocks noChangeArrowheads="1"/>
            </p:cNvSpPr>
            <p:nvPr/>
          </p:nvSpPr>
          <p:spPr bwMode="auto">
            <a:xfrm>
              <a:off x="3558" y="2654"/>
              <a:ext cx="103" cy="60"/>
            </a:xfrm>
            <a:prstGeom prst="rect">
              <a:avLst/>
            </a:prstGeom>
            <a:solidFill>
              <a:srgbClr val="000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59" name="Rectangle 6959"/>
            <p:cNvSpPr>
              <a:spLocks noChangeArrowheads="1"/>
            </p:cNvSpPr>
            <p:nvPr/>
          </p:nvSpPr>
          <p:spPr bwMode="auto">
            <a:xfrm>
              <a:off x="3661" y="2654"/>
              <a:ext cx="100" cy="60"/>
            </a:xfrm>
            <a:prstGeom prst="rect">
              <a:avLst/>
            </a:prstGeom>
            <a:solidFill>
              <a:srgbClr val="00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60" name="Rectangle 6960"/>
            <p:cNvSpPr>
              <a:spLocks noChangeArrowheads="1"/>
            </p:cNvSpPr>
            <p:nvPr/>
          </p:nvSpPr>
          <p:spPr bwMode="auto">
            <a:xfrm>
              <a:off x="1608" y="2714"/>
              <a:ext cx="103" cy="61"/>
            </a:xfrm>
            <a:prstGeom prst="rect">
              <a:avLst/>
            </a:prstGeom>
            <a:solidFill>
              <a:srgbClr val="007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61" name="Rectangle 6961"/>
            <p:cNvSpPr>
              <a:spLocks noChangeArrowheads="1"/>
            </p:cNvSpPr>
            <p:nvPr/>
          </p:nvSpPr>
          <p:spPr bwMode="auto">
            <a:xfrm>
              <a:off x="1711" y="2714"/>
              <a:ext cx="103" cy="61"/>
            </a:xfrm>
            <a:prstGeom prst="rect">
              <a:avLst/>
            </a:prstGeom>
            <a:solidFill>
              <a:srgbClr val="00B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62" name="Rectangle 6962"/>
            <p:cNvSpPr>
              <a:spLocks noChangeArrowheads="1"/>
            </p:cNvSpPr>
            <p:nvPr/>
          </p:nvSpPr>
          <p:spPr bwMode="auto">
            <a:xfrm>
              <a:off x="1814" y="2714"/>
              <a:ext cx="103" cy="61"/>
            </a:xfrm>
            <a:prstGeom prst="rect">
              <a:avLst/>
            </a:prstGeom>
            <a:solidFill>
              <a:srgbClr val="3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63" name="Rectangle 6963"/>
            <p:cNvSpPr>
              <a:spLocks noChangeArrowheads="1"/>
            </p:cNvSpPr>
            <p:nvPr/>
          </p:nvSpPr>
          <p:spPr bwMode="auto">
            <a:xfrm>
              <a:off x="1917" y="2714"/>
              <a:ext cx="103" cy="61"/>
            </a:xfrm>
            <a:prstGeom prst="rect">
              <a:avLst/>
            </a:prstGeom>
            <a:solidFill>
              <a:srgbClr val="00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64" name="Rectangle 6964"/>
            <p:cNvSpPr>
              <a:spLocks noChangeArrowheads="1"/>
            </p:cNvSpPr>
            <p:nvPr/>
          </p:nvSpPr>
          <p:spPr bwMode="auto">
            <a:xfrm>
              <a:off x="2020" y="2714"/>
              <a:ext cx="103" cy="61"/>
            </a:xfrm>
            <a:prstGeom prst="rect">
              <a:avLst/>
            </a:prstGeom>
            <a:solidFill>
              <a:srgbClr val="3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65" name="Rectangle 6965"/>
            <p:cNvSpPr>
              <a:spLocks noChangeArrowheads="1"/>
            </p:cNvSpPr>
            <p:nvPr/>
          </p:nvSpPr>
          <p:spPr bwMode="auto">
            <a:xfrm>
              <a:off x="2123" y="2714"/>
              <a:ext cx="100" cy="61"/>
            </a:xfrm>
            <a:prstGeom prst="rect">
              <a:avLst/>
            </a:prstGeom>
            <a:solidFill>
              <a:srgbClr val="00C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66" name="Rectangle 6966"/>
            <p:cNvSpPr>
              <a:spLocks noChangeArrowheads="1"/>
            </p:cNvSpPr>
            <p:nvPr/>
          </p:nvSpPr>
          <p:spPr bwMode="auto">
            <a:xfrm>
              <a:off x="2223" y="2714"/>
              <a:ext cx="104" cy="61"/>
            </a:xfrm>
            <a:prstGeom prst="rect">
              <a:avLst/>
            </a:prstGeom>
            <a:solidFill>
              <a:srgbClr val="006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67" name="Rectangle 6967"/>
            <p:cNvSpPr>
              <a:spLocks noChangeArrowheads="1"/>
            </p:cNvSpPr>
            <p:nvPr/>
          </p:nvSpPr>
          <p:spPr bwMode="auto">
            <a:xfrm>
              <a:off x="2327" y="2714"/>
              <a:ext cx="103" cy="61"/>
            </a:xfrm>
            <a:prstGeom prst="rect">
              <a:avLst/>
            </a:prstGeom>
            <a:solidFill>
              <a:srgbClr val="00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68" name="Rectangle 6968"/>
            <p:cNvSpPr>
              <a:spLocks noChangeArrowheads="1"/>
            </p:cNvSpPr>
            <p:nvPr/>
          </p:nvSpPr>
          <p:spPr bwMode="auto">
            <a:xfrm>
              <a:off x="2430" y="2714"/>
              <a:ext cx="103" cy="61"/>
            </a:xfrm>
            <a:prstGeom prst="rect">
              <a:avLst/>
            </a:prstGeom>
            <a:solidFill>
              <a:srgbClr val="004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69" name="Rectangle 6969"/>
            <p:cNvSpPr>
              <a:spLocks noChangeArrowheads="1"/>
            </p:cNvSpPr>
            <p:nvPr/>
          </p:nvSpPr>
          <p:spPr bwMode="auto">
            <a:xfrm>
              <a:off x="2533" y="2714"/>
              <a:ext cx="103" cy="61"/>
            </a:xfrm>
            <a:prstGeom prst="rect">
              <a:avLst/>
            </a:prstGeom>
            <a:solidFill>
              <a:srgbClr val="2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70" name="Rectangle 6970"/>
            <p:cNvSpPr>
              <a:spLocks noChangeArrowheads="1"/>
            </p:cNvSpPr>
            <p:nvPr/>
          </p:nvSpPr>
          <p:spPr bwMode="auto">
            <a:xfrm>
              <a:off x="2636" y="2714"/>
              <a:ext cx="100" cy="61"/>
            </a:xfrm>
            <a:prstGeom prst="rect">
              <a:avLst/>
            </a:prstGeom>
            <a:solidFill>
              <a:srgbClr val="6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71" name="Rectangle 6971"/>
            <p:cNvSpPr>
              <a:spLocks noChangeArrowheads="1"/>
            </p:cNvSpPr>
            <p:nvPr/>
          </p:nvSpPr>
          <p:spPr bwMode="auto">
            <a:xfrm>
              <a:off x="2736" y="2714"/>
              <a:ext cx="103" cy="61"/>
            </a:xfrm>
            <a:prstGeom prst="rect">
              <a:avLst/>
            </a:prstGeom>
            <a:solidFill>
              <a:srgbClr val="00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72" name="Rectangle 6972"/>
            <p:cNvSpPr>
              <a:spLocks noChangeArrowheads="1"/>
            </p:cNvSpPr>
            <p:nvPr/>
          </p:nvSpPr>
          <p:spPr bwMode="auto">
            <a:xfrm>
              <a:off x="2839" y="2714"/>
              <a:ext cx="103" cy="61"/>
            </a:xfrm>
            <a:prstGeom prst="rect">
              <a:avLst/>
            </a:prstGeom>
            <a:solidFill>
              <a:srgbClr val="008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73" name="Rectangle 6973"/>
            <p:cNvSpPr>
              <a:spLocks noChangeArrowheads="1"/>
            </p:cNvSpPr>
            <p:nvPr/>
          </p:nvSpPr>
          <p:spPr bwMode="auto">
            <a:xfrm>
              <a:off x="2942" y="2714"/>
              <a:ext cx="103" cy="61"/>
            </a:xfrm>
            <a:prstGeom prst="rect">
              <a:avLst/>
            </a:prstGeom>
            <a:solidFill>
              <a:srgbClr val="6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74" name="Rectangle 6974"/>
            <p:cNvSpPr>
              <a:spLocks noChangeArrowheads="1"/>
            </p:cNvSpPr>
            <p:nvPr/>
          </p:nvSpPr>
          <p:spPr bwMode="auto">
            <a:xfrm>
              <a:off x="3045" y="2714"/>
              <a:ext cx="103" cy="61"/>
            </a:xfrm>
            <a:prstGeom prst="rect">
              <a:avLst/>
            </a:prstGeom>
            <a:solidFill>
              <a:srgbClr val="65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75" name="Rectangle 6975"/>
            <p:cNvSpPr>
              <a:spLocks noChangeArrowheads="1"/>
            </p:cNvSpPr>
            <p:nvPr/>
          </p:nvSpPr>
          <p:spPr bwMode="auto">
            <a:xfrm>
              <a:off x="3148" y="2714"/>
              <a:ext cx="101" cy="61"/>
            </a:xfrm>
            <a:prstGeom prst="rect">
              <a:avLst/>
            </a:prstGeom>
            <a:solidFill>
              <a:srgbClr val="3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76" name="Rectangle 6976"/>
            <p:cNvSpPr>
              <a:spLocks noChangeArrowheads="1"/>
            </p:cNvSpPr>
            <p:nvPr/>
          </p:nvSpPr>
          <p:spPr bwMode="auto">
            <a:xfrm>
              <a:off x="3249" y="2714"/>
              <a:ext cx="103" cy="61"/>
            </a:xfrm>
            <a:prstGeom prst="rect">
              <a:avLst/>
            </a:prstGeom>
            <a:solidFill>
              <a:srgbClr val="004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77" name="Rectangle 6977"/>
            <p:cNvSpPr>
              <a:spLocks noChangeArrowheads="1"/>
            </p:cNvSpPr>
            <p:nvPr/>
          </p:nvSpPr>
          <p:spPr bwMode="auto">
            <a:xfrm>
              <a:off x="3352" y="2714"/>
              <a:ext cx="103" cy="61"/>
            </a:xfrm>
            <a:prstGeom prst="rect">
              <a:avLst/>
            </a:prstGeom>
            <a:solidFill>
              <a:srgbClr val="3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78" name="Rectangle 6978"/>
            <p:cNvSpPr>
              <a:spLocks noChangeArrowheads="1"/>
            </p:cNvSpPr>
            <p:nvPr/>
          </p:nvSpPr>
          <p:spPr bwMode="auto">
            <a:xfrm>
              <a:off x="3455" y="2714"/>
              <a:ext cx="103" cy="61"/>
            </a:xfrm>
            <a:prstGeom prst="rect">
              <a:avLst/>
            </a:prstGeom>
            <a:solidFill>
              <a:srgbClr val="00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79" name="Rectangle 6979"/>
            <p:cNvSpPr>
              <a:spLocks noChangeArrowheads="1"/>
            </p:cNvSpPr>
            <p:nvPr/>
          </p:nvSpPr>
          <p:spPr bwMode="auto">
            <a:xfrm>
              <a:off x="3558" y="2714"/>
              <a:ext cx="103" cy="61"/>
            </a:xfrm>
            <a:prstGeom prst="rect">
              <a:avLst/>
            </a:prstGeom>
            <a:solidFill>
              <a:srgbClr val="2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80" name="Rectangle 6980"/>
            <p:cNvSpPr>
              <a:spLocks noChangeArrowheads="1"/>
            </p:cNvSpPr>
            <p:nvPr/>
          </p:nvSpPr>
          <p:spPr bwMode="auto">
            <a:xfrm>
              <a:off x="3661" y="2714"/>
              <a:ext cx="100" cy="61"/>
            </a:xfrm>
            <a:prstGeom prst="rect">
              <a:avLst/>
            </a:prstGeom>
            <a:solidFill>
              <a:srgbClr val="00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81" name="Rectangle 6981"/>
            <p:cNvSpPr>
              <a:spLocks noChangeArrowheads="1"/>
            </p:cNvSpPr>
            <p:nvPr/>
          </p:nvSpPr>
          <p:spPr bwMode="auto">
            <a:xfrm>
              <a:off x="1608" y="2775"/>
              <a:ext cx="103" cy="58"/>
            </a:xfrm>
            <a:prstGeom prst="rect">
              <a:avLst/>
            </a:prstGeom>
            <a:solidFill>
              <a:srgbClr val="00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82" name="Rectangle 6982"/>
            <p:cNvSpPr>
              <a:spLocks noChangeArrowheads="1"/>
            </p:cNvSpPr>
            <p:nvPr/>
          </p:nvSpPr>
          <p:spPr bwMode="auto">
            <a:xfrm>
              <a:off x="1711" y="2775"/>
              <a:ext cx="103" cy="58"/>
            </a:xfrm>
            <a:prstGeom prst="rect">
              <a:avLst/>
            </a:prstGeom>
            <a:solidFill>
              <a:srgbClr val="007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83" name="Rectangle 6983"/>
            <p:cNvSpPr>
              <a:spLocks noChangeArrowheads="1"/>
            </p:cNvSpPr>
            <p:nvPr/>
          </p:nvSpPr>
          <p:spPr bwMode="auto">
            <a:xfrm>
              <a:off x="1814" y="2775"/>
              <a:ext cx="103" cy="58"/>
            </a:xfrm>
            <a:prstGeom prst="rect">
              <a:avLst/>
            </a:pr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84" name="Rectangle 6984"/>
            <p:cNvSpPr>
              <a:spLocks noChangeArrowheads="1"/>
            </p:cNvSpPr>
            <p:nvPr/>
          </p:nvSpPr>
          <p:spPr bwMode="auto">
            <a:xfrm>
              <a:off x="1917" y="2775"/>
              <a:ext cx="103" cy="58"/>
            </a:xfrm>
            <a:prstGeom prst="rect">
              <a:avLst/>
            </a:prstGeom>
            <a:solidFill>
              <a:srgbClr val="005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85" name="Rectangle 6985"/>
            <p:cNvSpPr>
              <a:spLocks noChangeArrowheads="1"/>
            </p:cNvSpPr>
            <p:nvPr/>
          </p:nvSpPr>
          <p:spPr bwMode="auto">
            <a:xfrm>
              <a:off x="2020" y="2775"/>
              <a:ext cx="103" cy="58"/>
            </a:xfrm>
            <a:prstGeom prst="rect">
              <a:avLst/>
            </a:prstGeom>
            <a:solidFill>
              <a:srgbClr val="4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86" name="Rectangle 6986"/>
            <p:cNvSpPr>
              <a:spLocks noChangeArrowheads="1"/>
            </p:cNvSpPr>
            <p:nvPr/>
          </p:nvSpPr>
          <p:spPr bwMode="auto">
            <a:xfrm>
              <a:off x="2123" y="2775"/>
              <a:ext cx="100" cy="58"/>
            </a:xfrm>
            <a:prstGeom prst="rect">
              <a:avLst/>
            </a:prstGeom>
            <a:solidFill>
              <a:srgbClr val="005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87" name="Rectangle 6987"/>
            <p:cNvSpPr>
              <a:spLocks noChangeArrowheads="1"/>
            </p:cNvSpPr>
            <p:nvPr/>
          </p:nvSpPr>
          <p:spPr bwMode="auto">
            <a:xfrm>
              <a:off x="2223" y="2775"/>
              <a:ext cx="104" cy="58"/>
            </a:xfrm>
            <a:prstGeom prst="rect">
              <a:avLst/>
            </a:prstGeom>
            <a:solidFill>
              <a:srgbClr val="3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88" name="Rectangle 6988"/>
            <p:cNvSpPr>
              <a:spLocks noChangeArrowheads="1"/>
            </p:cNvSpPr>
            <p:nvPr/>
          </p:nvSpPr>
          <p:spPr bwMode="auto">
            <a:xfrm>
              <a:off x="2327" y="2775"/>
              <a:ext cx="103" cy="58"/>
            </a:xfrm>
            <a:prstGeom prst="rect">
              <a:avLst/>
            </a:prstGeom>
            <a:solidFill>
              <a:srgbClr val="001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89" name="Rectangle 6989"/>
            <p:cNvSpPr>
              <a:spLocks noChangeArrowheads="1"/>
            </p:cNvSpPr>
            <p:nvPr/>
          </p:nvSpPr>
          <p:spPr bwMode="auto">
            <a:xfrm>
              <a:off x="2430" y="2775"/>
              <a:ext cx="103" cy="58"/>
            </a:xfrm>
            <a:prstGeom prst="rect">
              <a:avLst/>
            </a:prstGeom>
            <a:solidFill>
              <a:srgbClr val="002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90" name="Rectangle 6990"/>
            <p:cNvSpPr>
              <a:spLocks noChangeArrowheads="1"/>
            </p:cNvSpPr>
            <p:nvPr/>
          </p:nvSpPr>
          <p:spPr bwMode="auto">
            <a:xfrm>
              <a:off x="2533" y="2775"/>
              <a:ext cx="103" cy="58"/>
            </a:xfrm>
            <a:prstGeom prst="rect">
              <a:avLst/>
            </a:prstGeom>
            <a:solidFill>
              <a:srgbClr val="000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91" name="Rectangle 6991"/>
            <p:cNvSpPr>
              <a:spLocks noChangeArrowheads="1"/>
            </p:cNvSpPr>
            <p:nvPr/>
          </p:nvSpPr>
          <p:spPr bwMode="auto">
            <a:xfrm>
              <a:off x="2636" y="2775"/>
              <a:ext cx="100" cy="58"/>
            </a:xfrm>
            <a:prstGeom prst="rect">
              <a:avLst/>
            </a:prstGeom>
            <a:solidFill>
              <a:srgbClr val="55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92" name="Rectangle 6992"/>
            <p:cNvSpPr>
              <a:spLocks noChangeArrowheads="1"/>
            </p:cNvSpPr>
            <p:nvPr/>
          </p:nvSpPr>
          <p:spPr bwMode="auto">
            <a:xfrm>
              <a:off x="2736" y="2775"/>
              <a:ext cx="103" cy="58"/>
            </a:xfrm>
            <a:prstGeom prst="rect">
              <a:avLst/>
            </a:prstGeom>
            <a:solidFill>
              <a:srgbClr val="005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93" name="Rectangle 6993"/>
            <p:cNvSpPr>
              <a:spLocks noChangeArrowheads="1"/>
            </p:cNvSpPr>
            <p:nvPr/>
          </p:nvSpPr>
          <p:spPr bwMode="auto">
            <a:xfrm>
              <a:off x="2839" y="2775"/>
              <a:ext cx="103" cy="58"/>
            </a:xfrm>
            <a:prstGeom prst="rect">
              <a:avLst/>
            </a:prstGeom>
            <a:solidFill>
              <a:srgbClr val="00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94" name="Rectangle 6994"/>
            <p:cNvSpPr>
              <a:spLocks noChangeArrowheads="1"/>
            </p:cNvSpPr>
            <p:nvPr/>
          </p:nvSpPr>
          <p:spPr bwMode="auto">
            <a:xfrm>
              <a:off x="2942" y="2775"/>
              <a:ext cx="103" cy="58"/>
            </a:xfrm>
            <a:prstGeom prst="rect">
              <a:avLst/>
            </a:prstGeom>
            <a:solidFill>
              <a:srgbClr val="4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95" name="Rectangle 6995"/>
            <p:cNvSpPr>
              <a:spLocks noChangeArrowheads="1"/>
            </p:cNvSpPr>
            <p:nvPr/>
          </p:nvSpPr>
          <p:spPr bwMode="auto">
            <a:xfrm>
              <a:off x="3045" y="2775"/>
              <a:ext cx="103" cy="58"/>
            </a:xfrm>
            <a:prstGeom prst="rect">
              <a:avLst/>
            </a:prstGeom>
            <a:solidFill>
              <a:srgbClr val="4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96" name="Rectangle 6996"/>
            <p:cNvSpPr>
              <a:spLocks noChangeArrowheads="1"/>
            </p:cNvSpPr>
            <p:nvPr/>
          </p:nvSpPr>
          <p:spPr bwMode="auto">
            <a:xfrm>
              <a:off x="3148" y="2775"/>
              <a:ext cx="101" cy="58"/>
            </a:xfrm>
            <a:prstGeom prst="rect">
              <a:avLst/>
            </a:prstGeom>
            <a:solidFill>
              <a:srgbClr val="3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97" name="Rectangle 6997"/>
            <p:cNvSpPr>
              <a:spLocks noChangeArrowheads="1"/>
            </p:cNvSpPr>
            <p:nvPr/>
          </p:nvSpPr>
          <p:spPr bwMode="auto">
            <a:xfrm>
              <a:off x="3249" y="2775"/>
              <a:ext cx="103" cy="58"/>
            </a:xfrm>
            <a:prstGeom prst="rect">
              <a:avLst/>
            </a:prstGeom>
            <a:solidFill>
              <a:srgbClr val="001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98" name="Rectangle 6998"/>
            <p:cNvSpPr>
              <a:spLocks noChangeArrowheads="1"/>
            </p:cNvSpPr>
            <p:nvPr/>
          </p:nvSpPr>
          <p:spPr bwMode="auto">
            <a:xfrm>
              <a:off x="3352" y="2775"/>
              <a:ext cx="103" cy="58"/>
            </a:xfrm>
            <a:prstGeom prst="rect">
              <a:avLst/>
            </a:prstGeom>
            <a:solidFill>
              <a:srgbClr val="3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99" name="Rectangle 6999"/>
            <p:cNvSpPr>
              <a:spLocks noChangeArrowheads="1"/>
            </p:cNvSpPr>
            <p:nvPr/>
          </p:nvSpPr>
          <p:spPr bwMode="auto">
            <a:xfrm>
              <a:off x="3455" y="2775"/>
              <a:ext cx="103" cy="58"/>
            </a:xfrm>
            <a:prstGeom prst="rect">
              <a:avLst/>
            </a:prstGeom>
            <a:solidFill>
              <a:srgbClr val="00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00" name="Rectangle 7000"/>
            <p:cNvSpPr>
              <a:spLocks noChangeArrowheads="1"/>
            </p:cNvSpPr>
            <p:nvPr/>
          </p:nvSpPr>
          <p:spPr bwMode="auto">
            <a:xfrm>
              <a:off x="3558" y="2775"/>
              <a:ext cx="103" cy="58"/>
            </a:xfrm>
            <a:prstGeom prst="rect">
              <a:avLst/>
            </a:prstGeom>
            <a:solidFill>
              <a:srgbClr val="5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01" name="Rectangle 7001"/>
            <p:cNvSpPr>
              <a:spLocks noChangeArrowheads="1"/>
            </p:cNvSpPr>
            <p:nvPr/>
          </p:nvSpPr>
          <p:spPr bwMode="auto">
            <a:xfrm>
              <a:off x="3661" y="2775"/>
              <a:ext cx="100" cy="58"/>
            </a:xfrm>
            <a:prstGeom prst="rect">
              <a:avLst/>
            </a:prstGeom>
            <a:solidFill>
              <a:srgbClr val="00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</p:grpSp>
      <p:pic>
        <p:nvPicPr>
          <p:cNvPr id="7002" name="Picture 700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5" t="67399" r="20995" b="18681"/>
          <a:stretch/>
        </p:blipFill>
        <p:spPr>
          <a:xfrm>
            <a:off x="2343944" y="5347605"/>
            <a:ext cx="3733800" cy="1510395"/>
          </a:xfrm>
          <a:prstGeom prst="rect">
            <a:avLst/>
          </a:prstGeom>
        </p:spPr>
      </p:pic>
      <p:sp>
        <p:nvSpPr>
          <p:cNvPr id="7003" name="TextBox 7002"/>
          <p:cNvSpPr txBox="1"/>
          <p:nvPr/>
        </p:nvSpPr>
        <p:spPr>
          <a:xfrm>
            <a:off x="1001039" y="304799"/>
            <a:ext cx="3250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Analysis Feature </a:t>
            </a:r>
            <a:r>
              <a:rPr lang="en-US" dirty="0" err="1" smtClean="0"/>
              <a:t>Heatmap</a:t>
            </a:r>
            <a:endParaRPr lang="en-US" dirty="0" smtClean="0"/>
          </a:p>
          <a:p>
            <a:r>
              <a:rPr lang="en-US" dirty="0" smtClean="0"/>
              <a:t>all layers averaged per image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13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3" name="TextBox 7002"/>
          <p:cNvSpPr txBox="1"/>
          <p:nvPr/>
        </p:nvSpPr>
        <p:spPr>
          <a:xfrm>
            <a:off x="685800" y="191564"/>
            <a:ext cx="679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 Image Analysis Features:  </a:t>
            </a:r>
            <a:r>
              <a:rPr lang="en-US" b="1" dirty="0" smtClean="0"/>
              <a:t>whisker plot </a:t>
            </a:r>
            <a:r>
              <a:rPr lang="en-US" dirty="0" smtClean="0"/>
              <a:t>per cell X treatment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0" y="573088"/>
            <a:ext cx="9155113" cy="5711825"/>
            <a:chOff x="0" y="361"/>
            <a:chExt cx="5767" cy="3598"/>
          </a:xfrm>
        </p:grpSpPr>
        <p:sp>
          <p:nvSpPr>
            <p:cNvPr id="7004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361"/>
              <a:ext cx="5760" cy="3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grpSp>
          <p:nvGrpSpPr>
            <p:cNvPr id="7005" name="Group 205"/>
            <p:cNvGrpSpPr>
              <a:grpSpLocks/>
            </p:cNvGrpSpPr>
            <p:nvPr/>
          </p:nvGrpSpPr>
          <p:grpSpPr bwMode="auto">
            <a:xfrm>
              <a:off x="0" y="361"/>
              <a:ext cx="5760" cy="3598"/>
              <a:chOff x="0" y="361"/>
              <a:chExt cx="5760" cy="3598"/>
            </a:xfrm>
          </p:grpSpPr>
          <p:sp>
            <p:nvSpPr>
              <p:cNvPr id="8491" name="Rectangle 5"/>
              <p:cNvSpPr>
                <a:spLocks noChangeArrowheads="1"/>
              </p:cNvSpPr>
              <p:nvPr/>
            </p:nvSpPr>
            <p:spPr bwMode="auto">
              <a:xfrm>
                <a:off x="0" y="361"/>
                <a:ext cx="5760" cy="359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92" name="Rectangle 6"/>
              <p:cNvSpPr>
                <a:spLocks noChangeArrowheads="1"/>
              </p:cNvSpPr>
              <p:nvPr/>
            </p:nvSpPr>
            <p:spPr bwMode="auto">
              <a:xfrm>
                <a:off x="0" y="361"/>
                <a:ext cx="5760" cy="359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 dirty="0"/>
              </a:p>
            </p:txBody>
          </p:sp>
          <p:sp>
            <p:nvSpPr>
              <p:cNvPr id="8500" name="Line 14"/>
              <p:cNvSpPr>
                <a:spLocks noChangeShapeType="1"/>
              </p:cNvSpPr>
              <p:nvPr/>
            </p:nvSpPr>
            <p:spPr bwMode="auto">
              <a:xfrm>
                <a:off x="5730" y="3771"/>
                <a:ext cx="0" cy="155"/>
              </a:xfrm>
              <a:prstGeom prst="line">
                <a:avLst/>
              </a:prstGeom>
              <a:noFill/>
              <a:ln w="3">
                <a:solidFill>
                  <a:srgbClr val="A8C3C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01" name="Line 15"/>
              <p:cNvSpPr>
                <a:spLocks noChangeShapeType="1"/>
              </p:cNvSpPr>
              <p:nvPr/>
            </p:nvSpPr>
            <p:spPr bwMode="auto">
              <a:xfrm flipH="1">
                <a:off x="33" y="3929"/>
                <a:ext cx="5697" cy="0"/>
              </a:xfrm>
              <a:prstGeom prst="line">
                <a:avLst/>
              </a:prstGeom>
              <a:noFill/>
              <a:ln w="3">
                <a:solidFill>
                  <a:srgbClr val="A8C3C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02" name="Line 16"/>
              <p:cNvSpPr>
                <a:spLocks noChangeShapeType="1"/>
              </p:cNvSpPr>
              <p:nvPr/>
            </p:nvSpPr>
            <p:spPr bwMode="auto">
              <a:xfrm flipV="1">
                <a:off x="30" y="3774"/>
                <a:ext cx="0" cy="155"/>
              </a:xfrm>
              <a:prstGeom prst="line">
                <a:avLst/>
              </a:prstGeom>
              <a:noFill/>
              <a:ln w="3">
                <a:solidFill>
                  <a:srgbClr val="A8C3C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03" name="Line 17"/>
              <p:cNvSpPr>
                <a:spLocks noChangeShapeType="1"/>
              </p:cNvSpPr>
              <p:nvPr/>
            </p:nvSpPr>
            <p:spPr bwMode="auto">
              <a:xfrm>
                <a:off x="146" y="3631"/>
                <a:ext cx="5581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04" name="Line 18"/>
              <p:cNvSpPr>
                <a:spLocks noChangeShapeType="1"/>
              </p:cNvSpPr>
              <p:nvPr/>
            </p:nvSpPr>
            <p:spPr bwMode="auto">
              <a:xfrm>
                <a:off x="356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05" name="Line 19"/>
              <p:cNvSpPr>
                <a:spLocks noChangeShapeType="1"/>
              </p:cNvSpPr>
              <p:nvPr/>
            </p:nvSpPr>
            <p:spPr bwMode="auto">
              <a:xfrm>
                <a:off x="620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06" name="Line 20"/>
              <p:cNvSpPr>
                <a:spLocks noChangeShapeType="1"/>
              </p:cNvSpPr>
              <p:nvPr/>
            </p:nvSpPr>
            <p:spPr bwMode="auto">
              <a:xfrm>
                <a:off x="882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07" name="Line 21"/>
              <p:cNvSpPr>
                <a:spLocks noChangeShapeType="1"/>
              </p:cNvSpPr>
              <p:nvPr/>
            </p:nvSpPr>
            <p:spPr bwMode="auto">
              <a:xfrm>
                <a:off x="1146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08" name="Line 22"/>
              <p:cNvSpPr>
                <a:spLocks noChangeShapeType="1"/>
              </p:cNvSpPr>
              <p:nvPr/>
            </p:nvSpPr>
            <p:spPr bwMode="auto">
              <a:xfrm>
                <a:off x="1410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09" name="Line 23"/>
              <p:cNvSpPr>
                <a:spLocks noChangeShapeType="1"/>
              </p:cNvSpPr>
              <p:nvPr/>
            </p:nvSpPr>
            <p:spPr bwMode="auto">
              <a:xfrm>
                <a:off x="1672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10" name="Line 24"/>
              <p:cNvSpPr>
                <a:spLocks noChangeShapeType="1"/>
              </p:cNvSpPr>
              <p:nvPr/>
            </p:nvSpPr>
            <p:spPr bwMode="auto">
              <a:xfrm>
                <a:off x="1936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11" name="Line 25"/>
              <p:cNvSpPr>
                <a:spLocks noChangeShapeType="1"/>
              </p:cNvSpPr>
              <p:nvPr/>
            </p:nvSpPr>
            <p:spPr bwMode="auto">
              <a:xfrm>
                <a:off x="2201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12" name="Line 26"/>
              <p:cNvSpPr>
                <a:spLocks noChangeShapeType="1"/>
              </p:cNvSpPr>
              <p:nvPr/>
            </p:nvSpPr>
            <p:spPr bwMode="auto">
              <a:xfrm>
                <a:off x="2462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13" name="Line 27"/>
              <p:cNvSpPr>
                <a:spLocks noChangeShapeType="1"/>
              </p:cNvSpPr>
              <p:nvPr/>
            </p:nvSpPr>
            <p:spPr bwMode="auto">
              <a:xfrm>
                <a:off x="2727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14" name="Line 28"/>
              <p:cNvSpPr>
                <a:spLocks noChangeShapeType="1"/>
              </p:cNvSpPr>
              <p:nvPr/>
            </p:nvSpPr>
            <p:spPr bwMode="auto">
              <a:xfrm>
                <a:off x="2988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15" name="Line 29"/>
              <p:cNvSpPr>
                <a:spLocks noChangeShapeType="1"/>
              </p:cNvSpPr>
              <p:nvPr/>
            </p:nvSpPr>
            <p:spPr bwMode="auto">
              <a:xfrm>
                <a:off x="3252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16" name="Line 30"/>
              <p:cNvSpPr>
                <a:spLocks noChangeShapeType="1"/>
              </p:cNvSpPr>
              <p:nvPr/>
            </p:nvSpPr>
            <p:spPr bwMode="auto">
              <a:xfrm>
                <a:off x="3517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17" name="Line 31"/>
              <p:cNvSpPr>
                <a:spLocks noChangeShapeType="1"/>
              </p:cNvSpPr>
              <p:nvPr/>
            </p:nvSpPr>
            <p:spPr bwMode="auto">
              <a:xfrm>
                <a:off x="3778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18" name="Line 32"/>
              <p:cNvSpPr>
                <a:spLocks noChangeShapeType="1"/>
              </p:cNvSpPr>
              <p:nvPr/>
            </p:nvSpPr>
            <p:spPr bwMode="auto">
              <a:xfrm>
                <a:off x="4043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19" name="Line 33"/>
              <p:cNvSpPr>
                <a:spLocks noChangeShapeType="1"/>
              </p:cNvSpPr>
              <p:nvPr/>
            </p:nvSpPr>
            <p:spPr bwMode="auto">
              <a:xfrm>
                <a:off x="4304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20" name="Line 34"/>
              <p:cNvSpPr>
                <a:spLocks noChangeShapeType="1"/>
              </p:cNvSpPr>
              <p:nvPr/>
            </p:nvSpPr>
            <p:spPr bwMode="auto">
              <a:xfrm>
                <a:off x="4569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21" name="Line 35"/>
              <p:cNvSpPr>
                <a:spLocks noChangeShapeType="1"/>
              </p:cNvSpPr>
              <p:nvPr/>
            </p:nvSpPr>
            <p:spPr bwMode="auto">
              <a:xfrm>
                <a:off x="4833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22" name="Line 36"/>
              <p:cNvSpPr>
                <a:spLocks noChangeShapeType="1"/>
              </p:cNvSpPr>
              <p:nvPr/>
            </p:nvSpPr>
            <p:spPr bwMode="auto">
              <a:xfrm>
                <a:off x="5094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23" name="Line 37"/>
              <p:cNvSpPr>
                <a:spLocks noChangeShapeType="1"/>
              </p:cNvSpPr>
              <p:nvPr/>
            </p:nvSpPr>
            <p:spPr bwMode="auto">
              <a:xfrm>
                <a:off x="5359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24" name="Line 38"/>
              <p:cNvSpPr>
                <a:spLocks noChangeShapeType="1"/>
              </p:cNvSpPr>
              <p:nvPr/>
            </p:nvSpPr>
            <p:spPr bwMode="auto">
              <a:xfrm>
                <a:off x="5620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25" name="Rectangle 39"/>
              <p:cNvSpPr>
                <a:spLocks noChangeArrowheads="1"/>
              </p:cNvSpPr>
              <p:nvPr/>
            </p:nvSpPr>
            <p:spPr bwMode="auto">
              <a:xfrm>
                <a:off x="288" y="3552"/>
                <a:ext cx="160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DMSO</a:t>
                </a:r>
                <a:endPara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46" name="Rectangle 60"/>
              <p:cNvSpPr>
                <a:spLocks noChangeArrowheads="1"/>
              </p:cNvSpPr>
              <p:nvPr/>
            </p:nvSpPr>
            <p:spPr bwMode="auto">
              <a:xfrm>
                <a:off x="240" y="3744"/>
                <a:ext cx="47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control 34408SA</a:t>
                </a:r>
                <a:endPara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47" name="Line 61"/>
              <p:cNvSpPr>
                <a:spLocks noChangeShapeType="1"/>
              </p:cNvSpPr>
              <p:nvPr/>
            </p:nvSpPr>
            <p:spPr bwMode="auto">
              <a:xfrm>
                <a:off x="356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48" name="Line 62"/>
              <p:cNvSpPr>
                <a:spLocks noChangeShapeType="1"/>
              </p:cNvSpPr>
              <p:nvPr/>
            </p:nvSpPr>
            <p:spPr bwMode="auto">
              <a:xfrm>
                <a:off x="356" y="3704"/>
                <a:ext cx="12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49" name="Line 63"/>
              <p:cNvSpPr>
                <a:spLocks noChangeShapeType="1"/>
              </p:cNvSpPr>
              <p:nvPr/>
            </p:nvSpPr>
            <p:spPr bwMode="auto">
              <a:xfrm>
                <a:off x="620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50" name="Line 64"/>
              <p:cNvSpPr>
                <a:spLocks noChangeShapeType="1"/>
              </p:cNvSpPr>
              <p:nvPr/>
            </p:nvSpPr>
            <p:spPr bwMode="auto">
              <a:xfrm flipH="1">
                <a:off x="611" y="3704"/>
                <a:ext cx="9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51" name="Rectangle 65"/>
              <p:cNvSpPr>
                <a:spLocks noChangeArrowheads="1"/>
              </p:cNvSpPr>
              <p:nvPr/>
            </p:nvSpPr>
            <p:spPr bwMode="auto">
              <a:xfrm>
                <a:off x="864" y="3744"/>
                <a:ext cx="44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control 3651AA</a:t>
                </a:r>
                <a:endPara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52" name="Line 66"/>
              <p:cNvSpPr>
                <a:spLocks noChangeShapeType="1"/>
              </p:cNvSpPr>
              <p:nvPr/>
            </p:nvSpPr>
            <p:spPr bwMode="auto">
              <a:xfrm>
                <a:off x="882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53" name="Line 67"/>
              <p:cNvSpPr>
                <a:spLocks noChangeShapeType="1"/>
              </p:cNvSpPr>
              <p:nvPr/>
            </p:nvSpPr>
            <p:spPr bwMode="auto">
              <a:xfrm>
                <a:off x="882" y="3704"/>
                <a:ext cx="21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54" name="Line 68"/>
              <p:cNvSpPr>
                <a:spLocks noChangeShapeType="1"/>
              </p:cNvSpPr>
              <p:nvPr/>
            </p:nvSpPr>
            <p:spPr bwMode="auto">
              <a:xfrm>
                <a:off x="1146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55" name="Line 69"/>
              <p:cNvSpPr>
                <a:spLocks noChangeShapeType="1"/>
              </p:cNvSpPr>
              <p:nvPr/>
            </p:nvSpPr>
            <p:spPr bwMode="auto">
              <a:xfrm flipH="1">
                <a:off x="1128" y="3704"/>
                <a:ext cx="18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56" name="Rectangle 70"/>
              <p:cNvSpPr>
                <a:spLocks noChangeArrowheads="1"/>
              </p:cNvSpPr>
              <p:nvPr/>
            </p:nvSpPr>
            <p:spPr bwMode="auto">
              <a:xfrm>
                <a:off x="1369" y="3740"/>
                <a:ext cx="44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control 94293A</a:t>
                </a:r>
                <a:endPara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57" name="Line 71"/>
              <p:cNvSpPr>
                <a:spLocks noChangeShapeType="1"/>
              </p:cNvSpPr>
              <p:nvPr/>
            </p:nvSpPr>
            <p:spPr bwMode="auto">
              <a:xfrm>
                <a:off x="1410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58" name="Line 72"/>
              <p:cNvSpPr>
                <a:spLocks noChangeShapeType="1"/>
              </p:cNvSpPr>
              <p:nvPr/>
            </p:nvSpPr>
            <p:spPr bwMode="auto">
              <a:xfrm>
                <a:off x="1410" y="3704"/>
                <a:ext cx="19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59" name="Line 73"/>
              <p:cNvSpPr>
                <a:spLocks noChangeShapeType="1"/>
              </p:cNvSpPr>
              <p:nvPr/>
            </p:nvSpPr>
            <p:spPr bwMode="auto">
              <a:xfrm>
                <a:off x="1672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60" name="Line 74"/>
              <p:cNvSpPr>
                <a:spLocks noChangeShapeType="1"/>
              </p:cNvSpPr>
              <p:nvPr/>
            </p:nvSpPr>
            <p:spPr bwMode="auto">
              <a:xfrm flipH="1">
                <a:off x="1654" y="3704"/>
                <a:ext cx="18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61" name="Rectangle 75"/>
              <p:cNvSpPr>
                <a:spLocks noChangeArrowheads="1"/>
              </p:cNvSpPr>
              <p:nvPr/>
            </p:nvSpPr>
            <p:spPr bwMode="auto">
              <a:xfrm>
                <a:off x="1913" y="3740"/>
                <a:ext cx="3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control BJ2A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62" name="Line 76"/>
              <p:cNvSpPr>
                <a:spLocks noChangeShapeType="1"/>
              </p:cNvSpPr>
              <p:nvPr/>
            </p:nvSpPr>
            <p:spPr bwMode="auto">
              <a:xfrm>
                <a:off x="1936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63" name="Line 77"/>
              <p:cNvSpPr>
                <a:spLocks noChangeShapeType="1"/>
              </p:cNvSpPr>
              <p:nvPr/>
            </p:nvSpPr>
            <p:spPr bwMode="auto">
              <a:xfrm>
                <a:off x="1936" y="3704"/>
                <a:ext cx="40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64" name="Line 78"/>
              <p:cNvSpPr>
                <a:spLocks noChangeShapeType="1"/>
              </p:cNvSpPr>
              <p:nvPr/>
            </p:nvSpPr>
            <p:spPr bwMode="auto">
              <a:xfrm>
                <a:off x="2201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65" name="Line 79"/>
              <p:cNvSpPr>
                <a:spLocks noChangeShapeType="1"/>
              </p:cNvSpPr>
              <p:nvPr/>
            </p:nvSpPr>
            <p:spPr bwMode="auto">
              <a:xfrm flipH="1">
                <a:off x="2161" y="3704"/>
                <a:ext cx="40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66" name="Rectangle 80"/>
              <p:cNvSpPr>
                <a:spLocks noChangeArrowheads="1"/>
              </p:cNvSpPr>
              <p:nvPr/>
            </p:nvSpPr>
            <p:spPr bwMode="auto">
              <a:xfrm>
                <a:off x="2439" y="3740"/>
                <a:ext cx="34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control BJ3E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67" name="Line 81"/>
              <p:cNvSpPr>
                <a:spLocks noChangeShapeType="1"/>
              </p:cNvSpPr>
              <p:nvPr/>
            </p:nvSpPr>
            <p:spPr bwMode="auto">
              <a:xfrm>
                <a:off x="2462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68" name="Line 82"/>
              <p:cNvSpPr>
                <a:spLocks noChangeShapeType="1"/>
              </p:cNvSpPr>
              <p:nvPr/>
            </p:nvSpPr>
            <p:spPr bwMode="auto">
              <a:xfrm>
                <a:off x="2462" y="3704"/>
                <a:ext cx="40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69" name="Line 83"/>
              <p:cNvSpPr>
                <a:spLocks noChangeShapeType="1"/>
              </p:cNvSpPr>
              <p:nvPr/>
            </p:nvSpPr>
            <p:spPr bwMode="auto">
              <a:xfrm>
                <a:off x="2727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70" name="Line 84"/>
              <p:cNvSpPr>
                <a:spLocks noChangeShapeType="1"/>
              </p:cNvSpPr>
              <p:nvPr/>
            </p:nvSpPr>
            <p:spPr bwMode="auto">
              <a:xfrm flipH="1">
                <a:off x="2687" y="3704"/>
                <a:ext cx="40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71" name="Rectangle 85"/>
              <p:cNvSpPr>
                <a:spLocks noChangeArrowheads="1"/>
              </p:cNvSpPr>
              <p:nvPr/>
            </p:nvSpPr>
            <p:spPr bwMode="auto">
              <a:xfrm>
                <a:off x="2822" y="3740"/>
                <a:ext cx="40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patient 1792A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72" name="Rectangle 86"/>
              <p:cNvSpPr>
                <a:spLocks noChangeArrowheads="1"/>
              </p:cNvSpPr>
              <p:nvPr/>
            </p:nvSpPr>
            <p:spPr bwMode="auto">
              <a:xfrm>
                <a:off x="3217" y="3740"/>
                <a:ext cx="39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patient 1792E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73" name="Line 87"/>
              <p:cNvSpPr>
                <a:spLocks noChangeShapeType="1"/>
              </p:cNvSpPr>
              <p:nvPr/>
            </p:nvSpPr>
            <p:spPr bwMode="auto">
              <a:xfrm>
                <a:off x="3252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74" name="Line 88"/>
              <p:cNvSpPr>
                <a:spLocks noChangeShapeType="1"/>
              </p:cNvSpPr>
              <p:nvPr/>
            </p:nvSpPr>
            <p:spPr bwMode="auto">
              <a:xfrm>
                <a:off x="3252" y="3704"/>
                <a:ext cx="31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75" name="Line 89"/>
              <p:cNvSpPr>
                <a:spLocks noChangeShapeType="1"/>
              </p:cNvSpPr>
              <p:nvPr/>
            </p:nvSpPr>
            <p:spPr bwMode="auto">
              <a:xfrm>
                <a:off x="3517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76" name="Line 90"/>
              <p:cNvSpPr>
                <a:spLocks noChangeShapeType="1"/>
              </p:cNvSpPr>
              <p:nvPr/>
            </p:nvSpPr>
            <p:spPr bwMode="auto">
              <a:xfrm flipH="1">
                <a:off x="3486" y="3704"/>
                <a:ext cx="31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77" name="Rectangle 91"/>
              <p:cNvSpPr>
                <a:spLocks noChangeArrowheads="1"/>
              </p:cNvSpPr>
              <p:nvPr/>
            </p:nvSpPr>
            <p:spPr bwMode="auto">
              <a:xfrm>
                <a:off x="3740" y="3740"/>
                <a:ext cx="419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patient 183S-3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78" name="Line 92"/>
              <p:cNvSpPr>
                <a:spLocks noChangeShapeType="1"/>
              </p:cNvSpPr>
              <p:nvPr/>
            </p:nvSpPr>
            <p:spPr bwMode="auto">
              <a:xfrm>
                <a:off x="3778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79" name="Line 93"/>
              <p:cNvSpPr>
                <a:spLocks noChangeShapeType="1"/>
              </p:cNvSpPr>
              <p:nvPr/>
            </p:nvSpPr>
            <p:spPr bwMode="auto">
              <a:xfrm>
                <a:off x="3778" y="3704"/>
                <a:ext cx="2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80" name="Line 94"/>
              <p:cNvSpPr>
                <a:spLocks noChangeShapeType="1"/>
              </p:cNvSpPr>
              <p:nvPr/>
            </p:nvSpPr>
            <p:spPr bwMode="auto">
              <a:xfrm>
                <a:off x="4043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81" name="Line 95"/>
              <p:cNvSpPr>
                <a:spLocks noChangeShapeType="1"/>
              </p:cNvSpPr>
              <p:nvPr/>
            </p:nvSpPr>
            <p:spPr bwMode="auto">
              <a:xfrm flipH="1">
                <a:off x="4015" y="3704"/>
                <a:ext cx="28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82" name="Rectangle 96"/>
              <p:cNvSpPr>
                <a:spLocks noChangeArrowheads="1"/>
              </p:cNvSpPr>
              <p:nvPr/>
            </p:nvSpPr>
            <p:spPr bwMode="auto">
              <a:xfrm>
                <a:off x="4268" y="3740"/>
                <a:ext cx="419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patient 183S-5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83" name="Line 97"/>
              <p:cNvSpPr>
                <a:spLocks noChangeShapeType="1"/>
              </p:cNvSpPr>
              <p:nvPr/>
            </p:nvSpPr>
            <p:spPr bwMode="auto">
              <a:xfrm>
                <a:off x="4304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84" name="Line 98"/>
              <p:cNvSpPr>
                <a:spLocks noChangeShapeType="1"/>
              </p:cNvSpPr>
              <p:nvPr/>
            </p:nvSpPr>
            <p:spPr bwMode="auto">
              <a:xfrm>
                <a:off x="4304" y="3704"/>
                <a:ext cx="27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85" name="Line 99"/>
              <p:cNvSpPr>
                <a:spLocks noChangeShapeType="1"/>
              </p:cNvSpPr>
              <p:nvPr/>
            </p:nvSpPr>
            <p:spPr bwMode="auto">
              <a:xfrm>
                <a:off x="4569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86" name="Line 100"/>
              <p:cNvSpPr>
                <a:spLocks noChangeShapeType="1"/>
              </p:cNvSpPr>
              <p:nvPr/>
            </p:nvSpPr>
            <p:spPr bwMode="auto">
              <a:xfrm flipH="1">
                <a:off x="4544" y="3704"/>
                <a:ext cx="2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87" name="Rectangle 101"/>
              <p:cNvSpPr>
                <a:spLocks noChangeArrowheads="1"/>
              </p:cNvSpPr>
              <p:nvPr/>
            </p:nvSpPr>
            <p:spPr bwMode="auto">
              <a:xfrm>
                <a:off x="4797" y="3740"/>
                <a:ext cx="40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patient 2038A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88" name="Line 102"/>
              <p:cNvSpPr>
                <a:spLocks noChangeShapeType="1"/>
              </p:cNvSpPr>
              <p:nvPr/>
            </p:nvSpPr>
            <p:spPr bwMode="auto">
              <a:xfrm>
                <a:off x="4833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89" name="Line 103"/>
              <p:cNvSpPr>
                <a:spLocks noChangeShapeType="1"/>
              </p:cNvSpPr>
              <p:nvPr/>
            </p:nvSpPr>
            <p:spPr bwMode="auto">
              <a:xfrm>
                <a:off x="4833" y="3704"/>
                <a:ext cx="27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90" name="Line 104"/>
              <p:cNvSpPr>
                <a:spLocks noChangeShapeType="1"/>
              </p:cNvSpPr>
              <p:nvPr/>
            </p:nvSpPr>
            <p:spPr bwMode="auto">
              <a:xfrm>
                <a:off x="5094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91" name="Line 105"/>
              <p:cNvSpPr>
                <a:spLocks noChangeShapeType="1"/>
              </p:cNvSpPr>
              <p:nvPr/>
            </p:nvSpPr>
            <p:spPr bwMode="auto">
              <a:xfrm flipH="1">
                <a:off x="5064" y="3704"/>
                <a:ext cx="30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92" name="Rectangle 106"/>
              <p:cNvSpPr>
                <a:spLocks noChangeArrowheads="1"/>
              </p:cNvSpPr>
              <p:nvPr/>
            </p:nvSpPr>
            <p:spPr bwMode="auto">
              <a:xfrm>
                <a:off x="5323" y="3740"/>
                <a:ext cx="400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patient 2497C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93" name="Line 107"/>
              <p:cNvSpPr>
                <a:spLocks noChangeShapeType="1"/>
              </p:cNvSpPr>
              <p:nvPr/>
            </p:nvSpPr>
            <p:spPr bwMode="auto">
              <a:xfrm>
                <a:off x="5359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94" name="Line 108"/>
              <p:cNvSpPr>
                <a:spLocks noChangeShapeType="1"/>
              </p:cNvSpPr>
              <p:nvPr/>
            </p:nvSpPr>
            <p:spPr bwMode="auto">
              <a:xfrm>
                <a:off x="5359" y="3704"/>
                <a:ext cx="30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95" name="Line 109"/>
              <p:cNvSpPr>
                <a:spLocks noChangeShapeType="1"/>
              </p:cNvSpPr>
              <p:nvPr/>
            </p:nvSpPr>
            <p:spPr bwMode="auto">
              <a:xfrm>
                <a:off x="5620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96" name="Line 110"/>
              <p:cNvSpPr>
                <a:spLocks noChangeShapeType="1"/>
              </p:cNvSpPr>
              <p:nvPr/>
            </p:nvSpPr>
            <p:spPr bwMode="auto">
              <a:xfrm flipH="1">
                <a:off x="5593" y="3704"/>
                <a:ext cx="27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97" name="Rectangle 111"/>
              <p:cNvSpPr>
                <a:spLocks noChangeArrowheads="1"/>
              </p:cNvSpPr>
              <p:nvPr/>
            </p:nvSpPr>
            <p:spPr bwMode="auto">
              <a:xfrm>
                <a:off x="5696" y="3592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tx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98" name="Line 112"/>
              <p:cNvSpPr>
                <a:spLocks noChangeShapeType="1"/>
              </p:cNvSpPr>
              <p:nvPr/>
            </p:nvSpPr>
            <p:spPr bwMode="auto">
              <a:xfrm flipV="1">
                <a:off x="146" y="385"/>
                <a:ext cx="0" cy="3246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599" name="Line 113"/>
              <p:cNvSpPr>
                <a:spLocks noChangeShapeType="1"/>
              </p:cNvSpPr>
              <p:nvPr/>
            </p:nvSpPr>
            <p:spPr bwMode="auto">
              <a:xfrm flipH="1">
                <a:off x="125" y="3631"/>
                <a:ext cx="21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00" name="Line 114"/>
              <p:cNvSpPr>
                <a:spLocks noChangeShapeType="1"/>
              </p:cNvSpPr>
              <p:nvPr/>
            </p:nvSpPr>
            <p:spPr bwMode="auto">
              <a:xfrm flipH="1">
                <a:off x="134" y="3388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01" name="Line 115"/>
              <p:cNvSpPr>
                <a:spLocks noChangeShapeType="1"/>
              </p:cNvSpPr>
              <p:nvPr/>
            </p:nvSpPr>
            <p:spPr bwMode="auto">
              <a:xfrm flipH="1">
                <a:off x="134" y="3245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02" name="Line 116"/>
              <p:cNvSpPr>
                <a:spLocks noChangeShapeType="1"/>
              </p:cNvSpPr>
              <p:nvPr/>
            </p:nvSpPr>
            <p:spPr bwMode="auto">
              <a:xfrm flipH="1">
                <a:off x="134" y="3145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03" name="Line 117"/>
              <p:cNvSpPr>
                <a:spLocks noChangeShapeType="1"/>
              </p:cNvSpPr>
              <p:nvPr/>
            </p:nvSpPr>
            <p:spPr bwMode="auto">
              <a:xfrm flipH="1">
                <a:off x="134" y="3066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04" name="Line 118"/>
              <p:cNvSpPr>
                <a:spLocks noChangeShapeType="1"/>
              </p:cNvSpPr>
              <p:nvPr/>
            </p:nvSpPr>
            <p:spPr bwMode="auto">
              <a:xfrm flipH="1">
                <a:off x="134" y="3002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05" name="Line 119"/>
              <p:cNvSpPr>
                <a:spLocks noChangeShapeType="1"/>
              </p:cNvSpPr>
              <p:nvPr/>
            </p:nvSpPr>
            <p:spPr bwMode="auto">
              <a:xfrm flipH="1">
                <a:off x="134" y="2947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06" name="Line 120"/>
              <p:cNvSpPr>
                <a:spLocks noChangeShapeType="1"/>
              </p:cNvSpPr>
              <p:nvPr/>
            </p:nvSpPr>
            <p:spPr bwMode="auto">
              <a:xfrm flipH="1">
                <a:off x="134" y="2902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07" name="Line 121"/>
              <p:cNvSpPr>
                <a:spLocks noChangeShapeType="1"/>
              </p:cNvSpPr>
              <p:nvPr/>
            </p:nvSpPr>
            <p:spPr bwMode="auto">
              <a:xfrm flipH="1">
                <a:off x="134" y="2859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08" name="Line 122"/>
              <p:cNvSpPr>
                <a:spLocks noChangeShapeType="1"/>
              </p:cNvSpPr>
              <p:nvPr/>
            </p:nvSpPr>
            <p:spPr bwMode="auto">
              <a:xfrm flipH="1">
                <a:off x="125" y="2823"/>
                <a:ext cx="21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09" name="Line 123"/>
              <p:cNvSpPr>
                <a:spLocks noChangeShapeType="1"/>
              </p:cNvSpPr>
              <p:nvPr/>
            </p:nvSpPr>
            <p:spPr bwMode="auto">
              <a:xfrm flipH="1">
                <a:off x="134" y="2579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10" name="Line 124"/>
              <p:cNvSpPr>
                <a:spLocks noChangeShapeType="1"/>
              </p:cNvSpPr>
              <p:nvPr/>
            </p:nvSpPr>
            <p:spPr bwMode="auto">
              <a:xfrm flipH="1">
                <a:off x="134" y="2437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11" name="Line 125"/>
              <p:cNvSpPr>
                <a:spLocks noChangeShapeType="1"/>
              </p:cNvSpPr>
              <p:nvPr/>
            </p:nvSpPr>
            <p:spPr bwMode="auto">
              <a:xfrm flipH="1">
                <a:off x="134" y="2336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12" name="Line 126"/>
              <p:cNvSpPr>
                <a:spLocks noChangeShapeType="1"/>
              </p:cNvSpPr>
              <p:nvPr/>
            </p:nvSpPr>
            <p:spPr bwMode="auto">
              <a:xfrm flipH="1">
                <a:off x="134" y="2257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13" name="Line 127"/>
              <p:cNvSpPr>
                <a:spLocks noChangeShapeType="1"/>
              </p:cNvSpPr>
              <p:nvPr/>
            </p:nvSpPr>
            <p:spPr bwMode="auto">
              <a:xfrm flipH="1">
                <a:off x="134" y="2193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14" name="Line 128"/>
              <p:cNvSpPr>
                <a:spLocks noChangeShapeType="1"/>
              </p:cNvSpPr>
              <p:nvPr/>
            </p:nvSpPr>
            <p:spPr bwMode="auto">
              <a:xfrm flipH="1">
                <a:off x="134" y="2139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15" name="Line 129"/>
              <p:cNvSpPr>
                <a:spLocks noChangeShapeType="1"/>
              </p:cNvSpPr>
              <p:nvPr/>
            </p:nvSpPr>
            <p:spPr bwMode="auto">
              <a:xfrm flipH="1">
                <a:off x="134" y="2093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16" name="Line 130"/>
              <p:cNvSpPr>
                <a:spLocks noChangeShapeType="1"/>
              </p:cNvSpPr>
              <p:nvPr/>
            </p:nvSpPr>
            <p:spPr bwMode="auto">
              <a:xfrm flipH="1">
                <a:off x="134" y="2051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17" name="Line 131"/>
              <p:cNvSpPr>
                <a:spLocks noChangeShapeType="1"/>
              </p:cNvSpPr>
              <p:nvPr/>
            </p:nvSpPr>
            <p:spPr bwMode="auto">
              <a:xfrm flipH="1">
                <a:off x="125" y="2014"/>
                <a:ext cx="21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18" name="Line 132"/>
              <p:cNvSpPr>
                <a:spLocks noChangeShapeType="1"/>
              </p:cNvSpPr>
              <p:nvPr/>
            </p:nvSpPr>
            <p:spPr bwMode="auto">
              <a:xfrm flipH="1">
                <a:off x="134" y="1771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19" name="Line 133"/>
              <p:cNvSpPr>
                <a:spLocks noChangeShapeType="1"/>
              </p:cNvSpPr>
              <p:nvPr/>
            </p:nvSpPr>
            <p:spPr bwMode="auto">
              <a:xfrm flipH="1">
                <a:off x="134" y="1628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20" name="Line 134"/>
              <p:cNvSpPr>
                <a:spLocks noChangeShapeType="1"/>
              </p:cNvSpPr>
              <p:nvPr/>
            </p:nvSpPr>
            <p:spPr bwMode="auto">
              <a:xfrm flipH="1">
                <a:off x="134" y="1525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21" name="Line 135"/>
              <p:cNvSpPr>
                <a:spLocks noChangeShapeType="1"/>
              </p:cNvSpPr>
              <p:nvPr/>
            </p:nvSpPr>
            <p:spPr bwMode="auto">
              <a:xfrm flipH="1">
                <a:off x="134" y="1449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22" name="Line 136"/>
              <p:cNvSpPr>
                <a:spLocks noChangeShapeType="1"/>
              </p:cNvSpPr>
              <p:nvPr/>
            </p:nvSpPr>
            <p:spPr bwMode="auto">
              <a:xfrm flipH="1">
                <a:off x="134" y="1385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23" name="Line 137"/>
              <p:cNvSpPr>
                <a:spLocks noChangeShapeType="1"/>
              </p:cNvSpPr>
              <p:nvPr/>
            </p:nvSpPr>
            <p:spPr bwMode="auto">
              <a:xfrm flipH="1">
                <a:off x="134" y="1330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24" name="Line 138"/>
              <p:cNvSpPr>
                <a:spLocks noChangeShapeType="1"/>
              </p:cNvSpPr>
              <p:nvPr/>
            </p:nvSpPr>
            <p:spPr bwMode="auto">
              <a:xfrm flipH="1">
                <a:off x="134" y="1282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25" name="Line 139"/>
              <p:cNvSpPr>
                <a:spLocks noChangeShapeType="1"/>
              </p:cNvSpPr>
              <p:nvPr/>
            </p:nvSpPr>
            <p:spPr bwMode="auto">
              <a:xfrm flipH="1">
                <a:off x="134" y="1242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26" name="Line 140"/>
              <p:cNvSpPr>
                <a:spLocks noChangeShapeType="1"/>
              </p:cNvSpPr>
              <p:nvPr/>
            </p:nvSpPr>
            <p:spPr bwMode="auto">
              <a:xfrm flipH="1">
                <a:off x="125" y="1206"/>
                <a:ext cx="21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27" name="Line 141"/>
              <p:cNvSpPr>
                <a:spLocks noChangeShapeType="1"/>
              </p:cNvSpPr>
              <p:nvPr/>
            </p:nvSpPr>
            <p:spPr bwMode="auto">
              <a:xfrm flipH="1">
                <a:off x="134" y="960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28" name="Line 142"/>
              <p:cNvSpPr>
                <a:spLocks noChangeShapeType="1"/>
              </p:cNvSpPr>
              <p:nvPr/>
            </p:nvSpPr>
            <p:spPr bwMode="auto">
              <a:xfrm flipH="1">
                <a:off x="134" y="820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29" name="Line 143"/>
              <p:cNvSpPr>
                <a:spLocks noChangeShapeType="1"/>
              </p:cNvSpPr>
              <p:nvPr/>
            </p:nvSpPr>
            <p:spPr bwMode="auto">
              <a:xfrm flipH="1">
                <a:off x="134" y="717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30" name="Line 144"/>
              <p:cNvSpPr>
                <a:spLocks noChangeShapeType="1"/>
              </p:cNvSpPr>
              <p:nvPr/>
            </p:nvSpPr>
            <p:spPr bwMode="auto">
              <a:xfrm flipH="1">
                <a:off x="134" y="641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31" name="Line 145"/>
              <p:cNvSpPr>
                <a:spLocks noChangeShapeType="1"/>
              </p:cNvSpPr>
              <p:nvPr/>
            </p:nvSpPr>
            <p:spPr bwMode="auto">
              <a:xfrm flipH="1">
                <a:off x="134" y="574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32" name="Line 146"/>
              <p:cNvSpPr>
                <a:spLocks noChangeShapeType="1"/>
              </p:cNvSpPr>
              <p:nvPr/>
            </p:nvSpPr>
            <p:spPr bwMode="auto">
              <a:xfrm flipH="1">
                <a:off x="134" y="522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33" name="Line 147"/>
              <p:cNvSpPr>
                <a:spLocks noChangeShapeType="1"/>
              </p:cNvSpPr>
              <p:nvPr/>
            </p:nvSpPr>
            <p:spPr bwMode="auto">
              <a:xfrm flipH="1">
                <a:off x="134" y="473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34" name="Line 148"/>
              <p:cNvSpPr>
                <a:spLocks noChangeShapeType="1"/>
              </p:cNvSpPr>
              <p:nvPr/>
            </p:nvSpPr>
            <p:spPr bwMode="auto">
              <a:xfrm flipH="1">
                <a:off x="134" y="434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35" name="Line 149"/>
              <p:cNvSpPr>
                <a:spLocks noChangeShapeType="1"/>
              </p:cNvSpPr>
              <p:nvPr/>
            </p:nvSpPr>
            <p:spPr bwMode="auto">
              <a:xfrm flipH="1">
                <a:off x="125" y="394"/>
                <a:ext cx="21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36" name="Rectangle 150"/>
              <p:cNvSpPr>
                <a:spLocks noChangeArrowheads="1"/>
              </p:cNvSpPr>
              <p:nvPr/>
            </p:nvSpPr>
            <p:spPr bwMode="auto">
              <a:xfrm>
                <a:off x="61" y="3622"/>
                <a:ext cx="129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0.01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37" name="Rectangle 151"/>
              <p:cNvSpPr>
                <a:spLocks noChangeArrowheads="1"/>
              </p:cNvSpPr>
              <p:nvPr/>
            </p:nvSpPr>
            <p:spPr bwMode="auto">
              <a:xfrm>
                <a:off x="79" y="2814"/>
                <a:ext cx="92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0.1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38" name="Rectangle 152"/>
              <p:cNvSpPr>
                <a:spLocks noChangeArrowheads="1"/>
              </p:cNvSpPr>
              <p:nvPr/>
            </p:nvSpPr>
            <p:spPr bwMode="auto">
              <a:xfrm>
                <a:off x="106" y="2005"/>
                <a:ext cx="3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1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39" name="Rectangle 153"/>
              <p:cNvSpPr>
                <a:spLocks noChangeArrowheads="1"/>
              </p:cNvSpPr>
              <p:nvPr/>
            </p:nvSpPr>
            <p:spPr bwMode="auto">
              <a:xfrm>
                <a:off x="88" y="1197"/>
                <a:ext cx="7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10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40" name="Rectangle 154"/>
              <p:cNvSpPr>
                <a:spLocks noChangeArrowheads="1"/>
              </p:cNvSpPr>
              <p:nvPr/>
            </p:nvSpPr>
            <p:spPr bwMode="auto">
              <a:xfrm>
                <a:off x="70" y="386"/>
                <a:ext cx="112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100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41" name="Rectangle 155"/>
              <p:cNvSpPr>
                <a:spLocks noChangeArrowheads="1"/>
              </p:cNvSpPr>
              <p:nvPr/>
            </p:nvSpPr>
            <p:spPr bwMode="auto">
              <a:xfrm>
                <a:off x="15" y="227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42" name="Rectangle 156"/>
              <p:cNvSpPr>
                <a:spLocks noChangeArrowheads="1"/>
              </p:cNvSpPr>
              <p:nvPr/>
            </p:nvSpPr>
            <p:spPr bwMode="auto">
              <a:xfrm>
                <a:off x="18" y="227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43" name="Rectangle 157"/>
              <p:cNvSpPr>
                <a:spLocks noChangeArrowheads="1"/>
              </p:cNvSpPr>
              <p:nvPr/>
            </p:nvSpPr>
            <p:spPr bwMode="auto">
              <a:xfrm>
                <a:off x="21" y="227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44" name="Rectangle 158"/>
              <p:cNvSpPr>
                <a:spLocks noChangeArrowheads="1"/>
              </p:cNvSpPr>
              <p:nvPr/>
            </p:nvSpPr>
            <p:spPr bwMode="auto">
              <a:xfrm>
                <a:off x="24" y="227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45" name="Rectangle 159"/>
              <p:cNvSpPr>
                <a:spLocks noChangeArrowheads="1"/>
              </p:cNvSpPr>
              <p:nvPr/>
            </p:nvSpPr>
            <p:spPr bwMode="auto">
              <a:xfrm>
                <a:off x="27" y="227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46" name="Rectangle 160"/>
              <p:cNvSpPr>
                <a:spLocks noChangeArrowheads="1"/>
              </p:cNvSpPr>
              <p:nvPr/>
            </p:nvSpPr>
            <p:spPr bwMode="auto">
              <a:xfrm>
                <a:off x="30" y="227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47" name="Rectangle 161"/>
              <p:cNvSpPr>
                <a:spLocks noChangeArrowheads="1"/>
              </p:cNvSpPr>
              <p:nvPr/>
            </p:nvSpPr>
            <p:spPr bwMode="auto">
              <a:xfrm>
                <a:off x="33" y="2272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48" name="Rectangle 162"/>
              <p:cNvSpPr>
                <a:spLocks noChangeArrowheads="1"/>
              </p:cNvSpPr>
              <p:nvPr/>
            </p:nvSpPr>
            <p:spPr bwMode="auto">
              <a:xfrm>
                <a:off x="18" y="2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49" name="Rectangle 163"/>
              <p:cNvSpPr>
                <a:spLocks noChangeArrowheads="1"/>
              </p:cNvSpPr>
              <p:nvPr/>
            </p:nvSpPr>
            <p:spPr bwMode="auto">
              <a:xfrm>
                <a:off x="21" y="2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50" name="Rectangle 164"/>
              <p:cNvSpPr>
                <a:spLocks noChangeArrowheads="1"/>
              </p:cNvSpPr>
              <p:nvPr/>
            </p:nvSpPr>
            <p:spPr bwMode="auto">
              <a:xfrm>
                <a:off x="24" y="2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51" name="Rectangle 165"/>
              <p:cNvSpPr>
                <a:spLocks noChangeArrowheads="1"/>
              </p:cNvSpPr>
              <p:nvPr/>
            </p:nvSpPr>
            <p:spPr bwMode="auto">
              <a:xfrm>
                <a:off x="27" y="2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52" name="Rectangle 166"/>
              <p:cNvSpPr>
                <a:spLocks noChangeArrowheads="1"/>
              </p:cNvSpPr>
              <p:nvPr/>
            </p:nvSpPr>
            <p:spPr bwMode="auto">
              <a:xfrm>
                <a:off x="30" y="2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53" name="Rectangle 167"/>
              <p:cNvSpPr>
                <a:spLocks noChangeArrowheads="1"/>
              </p:cNvSpPr>
              <p:nvPr/>
            </p:nvSpPr>
            <p:spPr bwMode="auto">
              <a:xfrm>
                <a:off x="15" y="2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54" name="Rectangle 168"/>
              <p:cNvSpPr>
                <a:spLocks noChangeArrowheads="1"/>
              </p:cNvSpPr>
              <p:nvPr/>
            </p:nvSpPr>
            <p:spPr bwMode="auto">
              <a:xfrm>
                <a:off x="18" y="2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55" name="Rectangle 169"/>
              <p:cNvSpPr>
                <a:spLocks noChangeArrowheads="1"/>
              </p:cNvSpPr>
              <p:nvPr/>
            </p:nvSpPr>
            <p:spPr bwMode="auto">
              <a:xfrm>
                <a:off x="21" y="2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56" name="Rectangle 170"/>
              <p:cNvSpPr>
                <a:spLocks noChangeArrowheads="1"/>
              </p:cNvSpPr>
              <p:nvPr/>
            </p:nvSpPr>
            <p:spPr bwMode="auto">
              <a:xfrm>
                <a:off x="24" y="2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57" name="Rectangle 171"/>
              <p:cNvSpPr>
                <a:spLocks noChangeArrowheads="1"/>
              </p:cNvSpPr>
              <p:nvPr/>
            </p:nvSpPr>
            <p:spPr bwMode="auto">
              <a:xfrm>
                <a:off x="27" y="2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58" name="Rectangle 172"/>
              <p:cNvSpPr>
                <a:spLocks noChangeArrowheads="1"/>
              </p:cNvSpPr>
              <p:nvPr/>
            </p:nvSpPr>
            <p:spPr bwMode="auto">
              <a:xfrm>
                <a:off x="30" y="2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59" name="Rectangle 173"/>
              <p:cNvSpPr>
                <a:spLocks noChangeArrowheads="1"/>
              </p:cNvSpPr>
              <p:nvPr/>
            </p:nvSpPr>
            <p:spPr bwMode="auto">
              <a:xfrm>
                <a:off x="33" y="226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60" name="Rectangle 174"/>
              <p:cNvSpPr>
                <a:spLocks noChangeArrowheads="1"/>
              </p:cNvSpPr>
              <p:nvPr/>
            </p:nvSpPr>
            <p:spPr bwMode="auto">
              <a:xfrm>
                <a:off x="24" y="2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61" name="Rectangle 175"/>
              <p:cNvSpPr>
                <a:spLocks noChangeArrowheads="1"/>
              </p:cNvSpPr>
              <p:nvPr/>
            </p:nvSpPr>
            <p:spPr bwMode="auto">
              <a:xfrm>
                <a:off x="27" y="2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62" name="Rectangle 176"/>
              <p:cNvSpPr>
                <a:spLocks noChangeArrowheads="1"/>
              </p:cNvSpPr>
              <p:nvPr/>
            </p:nvSpPr>
            <p:spPr bwMode="auto">
              <a:xfrm>
                <a:off x="30" y="2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63" name="Rectangle 177"/>
              <p:cNvSpPr>
                <a:spLocks noChangeArrowheads="1"/>
              </p:cNvSpPr>
              <p:nvPr/>
            </p:nvSpPr>
            <p:spPr bwMode="auto">
              <a:xfrm>
                <a:off x="21" y="2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64" name="Rectangle 178"/>
              <p:cNvSpPr>
                <a:spLocks noChangeArrowheads="1"/>
              </p:cNvSpPr>
              <p:nvPr/>
            </p:nvSpPr>
            <p:spPr bwMode="auto">
              <a:xfrm>
                <a:off x="33" y="224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65" name="Rectangle 179"/>
              <p:cNvSpPr>
                <a:spLocks noChangeArrowheads="1"/>
              </p:cNvSpPr>
              <p:nvPr/>
            </p:nvSpPr>
            <p:spPr bwMode="auto">
              <a:xfrm>
                <a:off x="21" y="2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66" name="Rectangle 180"/>
              <p:cNvSpPr>
                <a:spLocks noChangeArrowheads="1"/>
              </p:cNvSpPr>
              <p:nvPr/>
            </p:nvSpPr>
            <p:spPr bwMode="auto">
              <a:xfrm>
                <a:off x="33" y="224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67" name="Rectangle 181"/>
              <p:cNvSpPr>
                <a:spLocks noChangeArrowheads="1"/>
              </p:cNvSpPr>
              <p:nvPr/>
            </p:nvSpPr>
            <p:spPr bwMode="auto">
              <a:xfrm>
                <a:off x="24" y="2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68" name="Rectangle 182"/>
              <p:cNvSpPr>
                <a:spLocks noChangeArrowheads="1"/>
              </p:cNvSpPr>
              <p:nvPr/>
            </p:nvSpPr>
            <p:spPr bwMode="auto">
              <a:xfrm>
                <a:off x="27" y="2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69" name="Rectangle 183"/>
              <p:cNvSpPr>
                <a:spLocks noChangeArrowheads="1"/>
              </p:cNvSpPr>
              <p:nvPr/>
            </p:nvSpPr>
            <p:spPr bwMode="auto">
              <a:xfrm>
                <a:off x="30" y="2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70" name="Rectangle 184"/>
              <p:cNvSpPr>
                <a:spLocks noChangeArrowheads="1"/>
              </p:cNvSpPr>
              <p:nvPr/>
            </p:nvSpPr>
            <p:spPr bwMode="auto">
              <a:xfrm>
                <a:off x="21" y="2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71" name="Rectangle 185"/>
              <p:cNvSpPr>
                <a:spLocks noChangeArrowheads="1"/>
              </p:cNvSpPr>
              <p:nvPr/>
            </p:nvSpPr>
            <p:spPr bwMode="auto">
              <a:xfrm>
                <a:off x="24" y="2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72" name="Rectangle 186"/>
              <p:cNvSpPr>
                <a:spLocks noChangeArrowheads="1"/>
              </p:cNvSpPr>
              <p:nvPr/>
            </p:nvSpPr>
            <p:spPr bwMode="auto">
              <a:xfrm>
                <a:off x="27" y="2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73" name="Rectangle 187"/>
              <p:cNvSpPr>
                <a:spLocks noChangeArrowheads="1"/>
              </p:cNvSpPr>
              <p:nvPr/>
            </p:nvSpPr>
            <p:spPr bwMode="auto">
              <a:xfrm>
                <a:off x="30" y="2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74" name="Rectangle 188"/>
              <p:cNvSpPr>
                <a:spLocks noChangeArrowheads="1"/>
              </p:cNvSpPr>
              <p:nvPr/>
            </p:nvSpPr>
            <p:spPr bwMode="auto">
              <a:xfrm>
                <a:off x="33" y="223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75" name="Rectangle 189"/>
              <p:cNvSpPr>
                <a:spLocks noChangeArrowheads="1"/>
              </p:cNvSpPr>
              <p:nvPr/>
            </p:nvSpPr>
            <p:spPr bwMode="auto">
              <a:xfrm>
                <a:off x="21" y="22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76" name="Rectangle 190"/>
              <p:cNvSpPr>
                <a:spLocks noChangeArrowheads="1"/>
              </p:cNvSpPr>
              <p:nvPr/>
            </p:nvSpPr>
            <p:spPr bwMode="auto">
              <a:xfrm>
                <a:off x="21" y="22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77" name="Rectangle 191"/>
              <p:cNvSpPr>
                <a:spLocks noChangeArrowheads="1"/>
              </p:cNvSpPr>
              <p:nvPr/>
            </p:nvSpPr>
            <p:spPr bwMode="auto">
              <a:xfrm>
                <a:off x="24" y="22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78" name="Rectangle 192"/>
              <p:cNvSpPr>
                <a:spLocks noChangeArrowheads="1"/>
              </p:cNvSpPr>
              <p:nvPr/>
            </p:nvSpPr>
            <p:spPr bwMode="auto">
              <a:xfrm>
                <a:off x="27" y="22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79" name="Rectangle 193"/>
              <p:cNvSpPr>
                <a:spLocks noChangeArrowheads="1"/>
              </p:cNvSpPr>
              <p:nvPr/>
            </p:nvSpPr>
            <p:spPr bwMode="auto">
              <a:xfrm>
                <a:off x="30" y="22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80" name="Rectangle 194"/>
              <p:cNvSpPr>
                <a:spLocks noChangeArrowheads="1"/>
              </p:cNvSpPr>
              <p:nvPr/>
            </p:nvSpPr>
            <p:spPr bwMode="auto">
              <a:xfrm>
                <a:off x="33" y="222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81" name="Rectangle 195"/>
              <p:cNvSpPr>
                <a:spLocks noChangeArrowheads="1"/>
              </p:cNvSpPr>
              <p:nvPr/>
            </p:nvSpPr>
            <p:spPr bwMode="auto">
              <a:xfrm>
                <a:off x="21" y="222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82" name="Rectangle 196"/>
              <p:cNvSpPr>
                <a:spLocks noChangeArrowheads="1"/>
              </p:cNvSpPr>
              <p:nvPr/>
            </p:nvSpPr>
            <p:spPr bwMode="auto">
              <a:xfrm>
                <a:off x="21" y="221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83" name="Rectangle 197"/>
              <p:cNvSpPr>
                <a:spLocks noChangeArrowheads="1"/>
              </p:cNvSpPr>
              <p:nvPr/>
            </p:nvSpPr>
            <p:spPr bwMode="auto">
              <a:xfrm>
                <a:off x="21" y="221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84" name="Rectangle 198"/>
              <p:cNvSpPr>
                <a:spLocks noChangeArrowheads="1"/>
              </p:cNvSpPr>
              <p:nvPr/>
            </p:nvSpPr>
            <p:spPr bwMode="auto">
              <a:xfrm>
                <a:off x="24" y="221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85" name="Rectangle 199"/>
              <p:cNvSpPr>
                <a:spLocks noChangeArrowheads="1"/>
              </p:cNvSpPr>
              <p:nvPr/>
            </p:nvSpPr>
            <p:spPr bwMode="auto">
              <a:xfrm>
                <a:off x="27" y="221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86" name="Rectangle 200"/>
              <p:cNvSpPr>
                <a:spLocks noChangeArrowheads="1"/>
              </p:cNvSpPr>
              <p:nvPr/>
            </p:nvSpPr>
            <p:spPr bwMode="auto">
              <a:xfrm>
                <a:off x="30" y="221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87" name="Rectangle 201"/>
              <p:cNvSpPr>
                <a:spLocks noChangeArrowheads="1"/>
              </p:cNvSpPr>
              <p:nvPr/>
            </p:nvSpPr>
            <p:spPr bwMode="auto">
              <a:xfrm>
                <a:off x="33" y="221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88" name="Rectangle 202"/>
              <p:cNvSpPr>
                <a:spLocks noChangeArrowheads="1"/>
              </p:cNvSpPr>
              <p:nvPr/>
            </p:nvSpPr>
            <p:spPr bwMode="auto">
              <a:xfrm>
                <a:off x="21" y="221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89" name="Rectangle 203"/>
              <p:cNvSpPr>
                <a:spLocks noChangeArrowheads="1"/>
              </p:cNvSpPr>
              <p:nvPr/>
            </p:nvSpPr>
            <p:spPr bwMode="auto">
              <a:xfrm>
                <a:off x="21" y="220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690" name="Rectangle 204"/>
              <p:cNvSpPr>
                <a:spLocks noChangeArrowheads="1"/>
              </p:cNvSpPr>
              <p:nvPr/>
            </p:nvSpPr>
            <p:spPr bwMode="auto">
              <a:xfrm>
                <a:off x="24" y="220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7006" name="Group 406"/>
            <p:cNvGrpSpPr>
              <a:grpSpLocks/>
            </p:cNvGrpSpPr>
            <p:nvPr/>
          </p:nvGrpSpPr>
          <p:grpSpPr bwMode="auto">
            <a:xfrm>
              <a:off x="15" y="1911"/>
              <a:ext cx="28" cy="298"/>
              <a:chOff x="15" y="1911"/>
              <a:chExt cx="28" cy="298"/>
            </a:xfrm>
          </p:grpSpPr>
          <p:sp>
            <p:nvSpPr>
              <p:cNvPr id="8291" name="Rectangle 206"/>
              <p:cNvSpPr>
                <a:spLocks noChangeArrowheads="1"/>
              </p:cNvSpPr>
              <p:nvPr/>
            </p:nvSpPr>
            <p:spPr bwMode="auto">
              <a:xfrm>
                <a:off x="27" y="220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92" name="Rectangle 207"/>
              <p:cNvSpPr>
                <a:spLocks noChangeArrowheads="1"/>
              </p:cNvSpPr>
              <p:nvPr/>
            </p:nvSpPr>
            <p:spPr bwMode="auto">
              <a:xfrm>
                <a:off x="30" y="220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93" name="Rectangle 208"/>
              <p:cNvSpPr>
                <a:spLocks noChangeArrowheads="1"/>
              </p:cNvSpPr>
              <p:nvPr/>
            </p:nvSpPr>
            <p:spPr bwMode="auto">
              <a:xfrm>
                <a:off x="33" y="220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94" name="Rectangle 209"/>
              <p:cNvSpPr>
                <a:spLocks noChangeArrowheads="1"/>
              </p:cNvSpPr>
              <p:nvPr/>
            </p:nvSpPr>
            <p:spPr bwMode="auto">
              <a:xfrm>
                <a:off x="30" y="219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95" name="Rectangle 210"/>
              <p:cNvSpPr>
                <a:spLocks noChangeArrowheads="1"/>
              </p:cNvSpPr>
              <p:nvPr/>
            </p:nvSpPr>
            <p:spPr bwMode="auto">
              <a:xfrm>
                <a:off x="33" y="219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96" name="Rectangle 211"/>
              <p:cNvSpPr>
                <a:spLocks noChangeArrowheads="1"/>
              </p:cNvSpPr>
              <p:nvPr/>
            </p:nvSpPr>
            <p:spPr bwMode="auto">
              <a:xfrm>
                <a:off x="21" y="219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97" name="Rectangle 212"/>
              <p:cNvSpPr>
                <a:spLocks noChangeArrowheads="1"/>
              </p:cNvSpPr>
              <p:nvPr/>
            </p:nvSpPr>
            <p:spPr bwMode="auto">
              <a:xfrm>
                <a:off x="27" y="219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98" name="Rectangle 213"/>
              <p:cNvSpPr>
                <a:spLocks noChangeArrowheads="1"/>
              </p:cNvSpPr>
              <p:nvPr/>
            </p:nvSpPr>
            <p:spPr bwMode="auto">
              <a:xfrm>
                <a:off x="33" y="2193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99" name="Rectangle 214"/>
              <p:cNvSpPr>
                <a:spLocks noChangeArrowheads="1"/>
              </p:cNvSpPr>
              <p:nvPr/>
            </p:nvSpPr>
            <p:spPr bwMode="auto">
              <a:xfrm>
                <a:off x="21" y="2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00" name="Rectangle 215"/>
              <p:cNvSpPr>
                <a:spLocks noChangeArrowheads="1"/>
              </p:cNvSpPr>
              <p:nvPr/>
            </p:nvSpPr>
            <p:spPr bwMode="auto">
              <a:xfrm>
                <a:off x="27" y="2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01" name="Rectangle 216"/>
              <p:cNvSpPr>
                <a:spLocks noChangeArrowheads="1"/>
              </p:cNvSpPr>
              <p:nvPr/>
            </p:nvSpPr>
            <p:spPr bwMode="auto">
              <a:xfrm>
                <a:off x="33" y="219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02" name="Rectangle 217"/>
              <p:cNvSpPr>
                <a:spLocks noChangeArrowheads="1"/>
              </p:cNvSpPr>
              <p:nvPr/>
            </p:nvSpPr>
            <p:spPr bwMode="auto">
              <a:xfrm>
                <a:off x="21" y="21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03" name="Rectangle 218"/>
              <p:cNvSpPr>
                <a:spLocks noChangeArrowheads="1"/>
              </p:cNvSpPr>
              <p:nvPr/>
            </p:nvSpPr>
            <p:spPr bwMode="auto">
              <a:xfrm>
                <a:off x="24" y="21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04" name="Rectangle 219"/>
              <p:cNvSpPr>
                <a:spLocks noChangeArrowheads="1"/>
              </p:cNvSpPr>
              <p:nvPr/>
            </p:nvSpPr>
            <p:spPr bwMode="auto">
              <a:xfrm>
                <a:off x="27" y="21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05" name="Rectangle 220"/>
              <p:cNvSpPr>
                <a:spLocks noChangeArrowheads="1"/>
              </p:cNvSpPr>
              <p:nvPr/>
            </p:nvSpPr>
            <p:spPr bwMode="auto">
              <a:xfrm>
                <a:off x="30" y="21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06" name="Rectangle 221"/>
              <p:cNvSpPr>
                <a:spLocks noChangeArrowheads="1"/>
              </p:cNvSpPr>
              <p:nvPr/>
            </p:nvSpPr>
            <p:spPr bwMode="auto">
              <a:xfrm>
                <a:off x="33" y="218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07" name="Rectangle 222"/>
              <p:cNvSpPr>
                <a:spLocks noChangeArrowheads="1"/>
              </p:cNvSpPr>
              <p:nvPr/>
            </p:nvSpPr>
            <p:spPr bwMode="auto">
              <a:xfrm>
                <a:off x="15" y="2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08" name="Rectangle 223"/>
              <p:cNvSpPr>
                <a:spLocks noChangeArrowheads="1"/>
              </p:cNvSpPr>
              <p:nvPr/>
            </p:nvSpPr>
            <p:spPr bwMode="auto">
              <a:xfrm>
                <a:off x="18" y="2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09" name="Rectangle 224"/>
              <p:cNvSpPr>
                <a:spLocks noChangeArrowheads="1"/>
              </p:cNvSpPr>
              <p:nvPr/>
            </p:nvSpPr>
            <p:spPr bwMode="auto">
              <a:xfrm>
                <a:off x="21" y="2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10" name="Rectangle 225"/>
              <p:cNvSpPr>
                <a:spLocks noChangeArrowheads="1"/>
              </p:cNvSpPr>
              <p:nvPr/>
            </p:nvSpPr>
            <p:spPr bwMode="auto">
              <a:xfrm>
                <a:off x="24" y="2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11" name="Rectangle 226"/>
              <p:cNvSpPr>
                <a:spLocks noChangeArrowheads="1"/>
              </p:cNvSpPr>
              <p:nvPr/>
            </p:nvSpPr>
            <p:spPr bwMode="auto">
              <a:xfrm>
                <a:off x="27" y="2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12" name="Rectangle 227"/>
              <p:cNvSpPr>
                <a:spLocks noChangeArrowheads="1"/>
              </p:cNvSpPr>
              <p:nvPr/>
            </p:nvSpPr>
            <p:spPr bwMode="auto">
              <a:xfrm>
                <a:off x="30" y="2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13" name="Rectangle 228"/>
              <p:cNvSpPr>
                <a:spLocks noChangeArrowheads="1"/>
              </p:cNvSpPr>
              <p:nvPr/>
            </p:nvSpPr>
            <p:spPr bwMode="auto">
              <a:xfrm>
                <a:off x="33" y="217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14" name="Rectangle 229"/>
              <p:cNvSpPr>
                <a:spLocks noChangeArrowheads="1"/>
              </p:cNvSpPr>
              <p:nvPr/>
            </p:nvSpPr>
            <p:spPr bwMode="auto">
              <a:xfrm>
                <a:off x="15" y="21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15" name="Rectangle 230"/>
              <p:cNvSpPr>
                <a:spLocks noChangeArrowheads="1"/>
              </p:cNvSpPr>
              <p:nvPr/>
            </p:nvSpPr>
            <p:spPr bwMode="auto">
              <a:xfrm>
                <a:off x="21" y="21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16" name="Rectangle 231"/>
              <p:cNvSpPr>
                <a:spLocks noChangeArrowheads="1"/>
              </p:cNvSpPr>
              <p:nvPr/>
            </p:nvSpPr>
            <p:spPr bwMode="auto">
              <a:xfrm>
                <a:off x="24" y="21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17" name="Rectangle 232"/>
              <p:cNvSpPr>
                <a:spLocks noChangeArrowheads="1"/>
              </p:cNvSpPr>
              <p:nvPr/>
            </p:nvSpPr>
            <p:spPr bwMode="auto">
              <a:xfrm>
                <a:off x="27" y="21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18" name="Rectangle 233"/>
              <p:cNvSpPr>
                <a:spLocks noChangeArrowheads="1"/>
              </p:cNvSpPr>
              <p:nvPr/>
            </p:nvSpPr>
            <p:spPr bwMode="auto">
              <a:xfrm>
                <a:off x="30" y="21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19" name="Rectangle 234"/>
              <p:cNvSpPr>
                <a:spLocks noChangeArrowheads="1"/>
              </p:cNvSpPr>
              <p:nvPr/>
            </p:nvSpPr>
            <p:spPr bwMode="auto">
              <a:xfrm>
                <a:off x="33" y="216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20" name="Rectangle 235"/>
              <p:cNvSpPr>
                <a:spLocks noChangeArrowheads="1"/>
              </p:cNvSpPr>
              <p:nvPr/>
            </p:nvSpPr>
            <p:spPr bwMode="auto">
              <a:xfrm>
                <a:off x="21" y="2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21" name="Rectangle 236"/>
              <p:cNvSpPr>
                <a:spLocks noChangeArrowheads="1"/>
              </p:cNvSpPr>
              <p:nvPr/>
            </p:nvSpPr>
            <p:spPr bwMode="auto">
              <a:xfrm>
                <a:off x="33" y="216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22" name="Rectangle 237"/>
              <p:cNvSpPr>
                <a:spLocks noChangeArrowheads="1"/>
              </p:cNvSpPr>
              <p:nvPr/>
            </p:nvSpPr>
            <p:spPr bwMode="auto">
              <a:xfrm>
                <a:off x="21" y="21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23" name="Rectangle 238"/>
              <p:cNvSpPr>
                <a:spLocks noChangeArrowheads="1"/>
              </p:cNvSpPr>
              <p:nvPr/>
            </p:nvSpPr>
            <p:spPr bwMode="auto">
              <a:xfrm>
                <a:off x="30" y="21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24" name="Rectangle 239"/>
              <p:cNvSpPr>
                <a:spLocks noChangeArrowheads="1"/>
              </p:cNvSpPr>
              <p:nvPr/>
            </p:nvSpPr>
            <p:spPr bwMode="auto">
              <a:xfrm>
                <a:off x="33" y="216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25" name="Rectangle 240"/>
              <p:cNvSpPr>
                <a:spLocks noChangeArrowheads="1"/>
              </p:cNvSpPr>
              <p:nvPr/>
            </p:nvSpPr>
            <p:spPr bwMode="auto">
              <a:xfrm>
                <a:off x="21" y="21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26" name="Rectangle 241"/>
              <p:cNvSpPr>
                <a:spLocks noChangeArrowheads="1"/>
              </p:cNvSpPr>
              <p:nvPr/>
            </p:nvSpPr>
            <p:spPr bwMode="auto">
              <a:xfrm>
                <a:off x="27" y="21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27" name="Rectangle 242"/>
              <p:cNvSpPr>
                <a:spLocks noChangeArrowheads="1"/>
              </p:cNvSpPr>
              <p:nvPr/>
            </p:nvSpPr>
            <p:spPr bwMode="auto">
              <a:xfrm>
                <a:off x="33" y="215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28" name="Rectangle 243"/>
              <p:cNvSpPr>
                <a:spLocks noChangeArrowheads="1"/>
              </p:cNvSpPr>
              <p:nvPr/>
            </p:nvSpPr>
            <p:spPr bwMode="auto">
              <a:xfrm>
                <a:off x="21" y="2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29" name="Rectangle 244"/>
              <p:cNvSpPr>
                <a:spLocks noChangeArrowheads="1"/>
              </p:cNvSpPr>
              <p:nvPr/>
            </p:nvSpPr>
            <p:spPr bwMode="auto">
              <a:xfrm>
                <a:off x="24" y="2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30" name="Rectangle 245"/>
              <p:cNvSpPr>
                <a:spLocks noChangeArrowheads="1"/>
              </p:cNvSpPr>
              <p:nvPr/>
            </p:nvSpPr>
            <p:spPr bwMode="auto">
              <a:xfrm>
                <a:off x="33" y="215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31" name="Rectangle 246"/>
              <p:cNvSpPr>
                <a:spLocks noChangeArrowheads="1"/>
              </p:cNvSpPr>
              <p:nvPr/>
            </p:nvSpPr>
            <p:spPr bwMode="auto">
              <a:xfrm>
                <a:off x="21" y="2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32" name="Rectangle 247"/>
              <p:cNvSpPr>
                <a:spLocks noChangeArrowheads="1"/>
              </p:cNvSpPr>
              <p:nvPr/>
            </p:nvSpPr>
            <p:spPr bwMode="auto">
              <a:xfrm>
                <a:off x="33" y="215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33" name="Rectangle 248"/>
              <p:cNvSpPr>
                <a:spLocks noChangeArrowheads="1"/>
              </p:cNvSpPr>
              <p:nvPr/>
            </p:nvSpPr>
            <p:spPr bwMode="auto">
              <a:xfrm>
                <a:off x="24" y="2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34" name="Rectangle 249"/>
              <p:cNvSpPr>
                <a:spLocks noChangeArrowheads="1"/>
              </p:cNvSpPr>
              <p:nvPr/>
            </p:nvSpPr>
            <p:spPr bwMode="auto">
              <a:xfrm>
                <a:off x="27" y="2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35" name="Rectangle 250"/>
              <p:cNvSpPr>
                <a:spLocks noChangeArrowheads="1"/>
              </p:cNvSpPr>
              <p:nvPr/>
            </p:nvSpPr>
            <p:spPr bwMode="auto">
              <a:xfrm>
                <a:off x="30" y="2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36" name="Rectangle 251"/>
              <p:cNvSpPr>
                <a:spLocks noChangeArrowheads="1"/>
              </p:cNvSpPr>
              <p:nvPr/>
            </p:nvSpPr>
            <p:spPr bwMode="auto">
              <a:xfrm>
                <a:off x="21" y="2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37" name="Rectangle 252"/>
              <p:cNvSpPr>
                <a:spLocks noChangeArrowheads="1"/>
              </p:cNvSpPr>
              <p:nvPr/>
            </p:nvSpPr>
            <p:spPr bwMode="auto">
              <a:xfrm>
                <a:off x="27" y="2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38" name="Rectangle 253"/>
              <p:cNvSpPr>
                <a:spLocks noChangeArrowheads="1"/>
              </p:cNvSpPr>
              <p:nvPr/>
            </p:nvSpPr>
            <p:spPr bwMode="auto">
              <a:xfrm>
                <a:off x="33" y="214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39" name="Rectangle 254"/>
              <p:cNvSpPr>
                <a:spLocks noChangeArrowheads="1"/>
              </p:cNvSpPr>
              <p:nvPr/>
            </p:nvSpPr>
            <p:spPr bwMode="auto">
              <a:xfrm>
                <a:off x="21" y="2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40" name="Rectangle 255"/>
              <p:cNvSpPr>
                <a:spLocks noChangeArrowheads="1"/>
              </p:cNvSpPr>
              <p:nvPr/>
            </p:nvSpPr>
            <p:spPr bwMode="auto">
              <a:xfrm>
                <a:off x="27" y="2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41" name="Rectangle 256"/>
              <p:cNvSpPr>
                <a:spLocks noChangeArrowheads="1"/>
              </p:cNvSpPr>
              <p:nvPr/>
            </p:nvSpPr>
            <p:spPr bwMode="auto">
              <a:xfrm>
                <a:off x="33" y="213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42" name="Rectangle 257"/>
              <p:cNvSpPr>
                <a:spLocks noChangeArrowheads="1"/>
              </p:cNvSpPr>
              <p:nvPr/>
            </p:nvSpPr>
            <p:spPr bwMode="auto">
              <a:xfrm>
                <a:off x="24" y="2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43" name="Rectangle 258"/>
              <p:cNvSpPr>
                <a:spLocks noChangeArrowheads="1"/>
              </p:cNvSpPr>
              <p:nvPr/>
            </p:nvSpPr>
            <p:spPr bwMode="auto">
              <a:xfrm>
                <a:off x="27" y="2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44" name="Rectangle 259"/>
              <p:cNvSpPr>
                <a:spLocks noChangeArrowheads="1"/>
              </p:cNvSpPr>
              <p:nvPr/>
            </p:nvSpPr>
            <p:spPr bwMode="auto">
              <a:xfrm>
                <a:off x="33" y="213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45" name="Rectangle 260"/>
              <p:cNvSpPr>
                <a:spLocks noChangeArrowheads="1"/>
              </p:cNvSpPr>
              <p:nvPr/>
            </p:nvSpPr>
            <p:spPr bwMode="auto">
              <a:xfrm>
                <a:off x="24" y="21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46" name="Rectangle 261"/>
              <p:cNvSpPr>
                <a:spLocks noChangeArrowheads="1"/>
              </p:cNvSpPr>
              <p:nvPr/>
            </p:nvSpPr>
            <p:spPr bwMode="auto">
              <a:xfrm>
                <a:off x="27" y="21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47" name="Rectangle 262"/>
              <p:cNvSpPr>
                <a:spLocks noChangeArrowheads="1"/>
              </p:cNvSpPr>
              <p:nvPr/>
            </p:nvSpPr>
            <p:spPr bwMode="auto">
              <a:xfrm>
                <a:off x="30" y="21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48" name="Rectangle 263"/>
              <p:cNvSpPr>
                <a:spLocks noChangeArrowheads="1"/>
              </p:cNvSpPr>
              <p:nvPr/>
            </p:nvSpPr>
            <p:spPr bwMode="auto">
              <a:xfrm>
                <a:off x="21" y="21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49" name="Rectangle 264"/>
              <p:cNvSpPr>
                <a:spLocks noChangeArrowheads="1"/>
              </p:cNvSpPr>
              <p:nvPr/>
            </p:nvSpPr>
            <p:spPr bwMode="auto">
              <a:xfrm>
                <a:off x="33" y="212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50" name="Rectangle 265"/>
              <p:cNvSpPr>
                <a:spLocks noChangeArrowheads="1"/>
              </p:cNvSpPr>
              <p:nvPr/>
            </p:nvSpPr>
            <p:spPr bwMode="auto">
              <a:xfrm>
                <a:off x="21" y="212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51" name="Rectangle 266"/>
              <p:cNvSpPr>
                <a:spLocks noChangeArrowheads="1"/>
              </p:cNvSpPr>
              <p:nvPr/>
            </p:nvSpPr>
            <p:spPr bwMode="auto">
              <a:xfrm>
                <a:off x="33" y="212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52" name="Rectangle 267"/>
              <p:cNvSpPr>
                <a:spLocks noChangeArrowheads="1"/>
              </p:cNvSpPr>
              <p:nvPr/>
            </p:nvSpPr>
            <p:spPr bwMode="auto">
              <a:xfrm>
                <a:off x="15" y="211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53" name="Rectangle 268"/>
              <p:cNvSpPr>
                <a:spLocks noChangeArrowheads="1"/>
              </p:cNvSpPr>
              <p:nvPr/>
            </p:nvSpPr>
            <p:spPr bwMode="auto">
              <a:xfrm>
                <a:off x="18" y="211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54" name="Rectangle 269"/>
              <p:cNvSpPr>
                <a:spLocks noChangeArrowheads="1"/>
              </p:cNvSpPr>
              <p:nvPr/>
            </p:nvSpPr>
            <p:spPr bwMode="auto">
              <a:xfrm>
                <a:off x="21" y="211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55" name="Rectangle 270"/>
              <p:cNvSpPr>
                <a:spLocks noChangeArrowheads="1"/>
              </p:cNvSpPr>
              <p:nvPr/>
            </p:nvSpPr>
            <p:spPr bwMode="auto">
              <a:xfrm>
                <a:off x="24" y="211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56" name="Rectangle 271"/>
              <p:cNvSpPr>
                <a:spLocks noChangeArrowheads="1"/>
              </p:cNvSpPr>
              <p:nvPr/>
            </p:nvSpPr>
            <p:spPr bwMode="auto">
              <a:xfrm>
                <a:off x="27" y="211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57" name="Rectangle 272"/>
              <p:cNvSpPr>
                <a:spLocks noChangeArrowheads="1"/>
              </p:cNvSpPr>
              <p:nvPr/>
            </p:nvSpPr>
            <p:spPr bwMode="auto">
              <a:xfrm>
                <a:off x="30" y="211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58" name="Rectangle 273"/>
              <p:cNvSpPr>
                <a:spLocks noChangeArrowheads="1"/>
              </p:cNvSpPr>
              <p:nvPr/>
            </p:nvSpPr>
            <p:spPr bwMode="auto">
              <a:xfrm>
                <a:off x="33" y="211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59" name="Rectangle 274"/>
              <p:cNvSpPr>
                <a:spLocks noChangeArrowheads="1"/>
              </p:cNvSpPr>
              <p:nvPr/>
            </p:nvSpPr>
            <p:spPr bwMode="auto">
              <a:xfrm>
                <a:off x="15" y="2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60" name="Rectangle 275"/>
              <p:cNvSpPr>
                <a:spLocks noChangeArrowheads="1"/>
              </p:cNvSpPr>
              <p:nvPr/>
            </p:nvSpPr>
            <p:spPr bwMode="auto">
              <a:xfrm>
                <a:off x="18" y="2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61" name="Rectangle 276"/>
              <p:cNvSpPr>
                <a:spLocks noChangeArrowheads="1"/>
              </p:cNvSpPr>
              <p:nvPr/>
            </p:nvSpPr>
            <p:spPr bwMode="auto">
              <a:xfrm>
                <a:off x="21" y="2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62" name="Rectangle 277"/>
              <p:cNvSpPr>
                <a:spLocks noChangeArrowheads="1"/>
              </p:cNvSpPr>
              <p:nvPr/>
            </p:nvSpPr>
            <p:spPr bwMode="auto">
              <a:xfrm>
                <a:off x="24" y="2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63" name="Rectangle 278"/>
              <p:cNvSpPr>
                <a:spLocks noChangeArrowheads="1"/>
              </p:cNvSpPr>
              <p:nvPr/>
            </p:nvSpPr>
            <p:spPr bwMode="auto">
              <a:xfrm>
                <a:off x="27" y="2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64" name="Rectangle 279"/>
              <p:cNvSpPr>
                <a:spLocks noChangeArrowheads="1"/>
              </p:cNvSpPr>
              <p:nvPr/>
            </p:nvSpPr>
            <p:spPr bwMode="auto">
              <a:xfrm>
                <a:off x="30" y="2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65" name="Rectangle 280"/>
              <p:cNvSpPr>
                <a:spLocks noChangeArrowheads="1"/>
              </p:cNvSpPr>
              <p:nvPr/>
            </p:nvSpPr>
            <p:spPr bwMode="auto">
              <a:xfrm>
                <a:off x="33" y="209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66" name="Rectangle 281"/>
              <p:cNvSpPr>
                <a:spLocks noChangeArrowheads="1"/>
              </p:cNvSpPr>
              <p:nvPr/>
            </p:nvSpPr>
            <p:spPr bwMode="auto">
              <a:xfrm>
                <a:off x="21" y="2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67" name="Rectangle 282"/>
              <p:cNvSpPr>
                <a:spLocks noChangeArrowheads="1"/>
              </p:cNvSpPr>
              <p:nvPr/>
            </p:nvSpPr>
            <p:spPr bwMode="auto">
              <a:xfrm>
                <a:off x="24" y="2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68" name="Rectangle 283"/>
              <p:cNvSpPr>
                <a:spLocks noChangeArrowheads="1"/>
              </p:cNvSpPr>
              <p:nvPr/>
            </p:nvSpPr>
            <p:spPr bwMode="auto">
              <a:xfrm>
                <a:off x="27" y="2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69" name="Rectangle 284"/>
              <p:cNvSpPr>
                <a:spLocks noChangeArrowheads="1"/>
              </p:cNvSpPr>
              <p:nvPr/>
            </p:nvSpPr>
            <p:spPr bwMode="auto">
              <a:xfrm>
                <a:off x="30" y="2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70" name="Rectangle 285"/>
              <p:cNvSpPr>
                <a:spLocks noChangeArrowheads="1"/>
              </p:cNvSpPr>
              <p:nvPr/>
            </p:nvSpPr>
            <p:spPr bwMode="auto">
              <a:xfrm>
                <a:off x="33" y="209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71" name="Rectangle 286"/>
              <p:cNvSpPr>
                <a:spLocks noChangeArrowheads="1"/>
              </p:cNvSpPr>
              <p:nvPr/>
            </p:nvSpPr>
            <p:spPr bwMode="auto">
              <a:xfrm>
                <a:off x="21" y="2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72" name="Rectangle 287"/>
              <p:cNvSpPr>
                <a:spLocks noChangeArrowheads="1"/>
              </p:cNvSpPr>
              <p:nvPr/>
            </p:nvSpPr>
            <p:spPr bwMode="auto">
              <a:xfrm>
                <a:off x="21" y="2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73" name="Rectangle 288"/>
              <p:cNvSpPr>
                <a:spLocks noChangeArrowheads="1"/>
              </p:cNvSpPr>
              <p:nvPr/>
            </p:nvSpPr>
            <p:spPr bwMode="auto">
              <a:xfrm>
                <a:off x="24" y="2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74" name="Rectangle 289"/>
              <p:cNvSpPr>
                <a:spLocks noChangeArrowheads="1"/>
              </p:cNvSpPr>
              <p:nvPr/>
            </p:nvSpPr>
            <p:spPr bwMode="auto">
              <a:xfrm>
                <a:off x="27" y="2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75" name="Rectangle 290"/>
              <p:cNvSpPr>
                <a:spLocks noChangeArrowheads="1"/>
              </p:cNvSpPr>
              <p:nvPr/>
            </p:nvSpPr>
            <p:spPr bwMode="auto">
              <a:xfrm>
                <a:off x="30" y="2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76" name="Rectangle 291"/>
              <p:cNvSpPr>
                <a:spLocks noChangeArrowheads="1"/>
              </p:cNvSpPr>
              <p:nvPr/>
            </p:nvSpPr>
            <p:spPr bwMode="auto">
              <a:xfrm>
                <a:off x="33" y="208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77" name="Rectangle 292"/>
              <p:cNvSpPr>
                <a:spLocks noChangeArrowheads="1"/>
              </p:cNvSpPr>
              <p:nvPr/>
            </p:nvSpPr>
            <p:spPr bwMode="auto">
              <a:xfrm>
                <a:off x="21" y="2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78" name="Rectangle 293"/>
              <p:cNvSpPr>
                <a:spLocks noChangeArrowheads="1"/>
              </p:cNvSpPr>
              <p:nvPr/>
            </p:nvSpPr>
            <p:spPr bwMode="auto">
              <a:xfrm>
                <a:off x="15" y="2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79" name="Rectangle 294"/>
              <p:cNvSpPr>
                <a:spLocks noChangeArrowheads="1"/>
              </p:cNvSpPr>
              <p:nvPr/>
            </p:nvSpPr>
            <p:spPr bwMode="auto">
              <a:xfrm>
                <a:off x="18" y="2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80" name="Rectangle 295"/>
              <p:cNvSpPr>
                <a:spLocks noChangeArrowheads="1"/>
              </p:cNvSpPr>
              <p:nvPr/>
            </p:nvSpPr>
            <p:spPr bwMode="auto">
              <a:xfrm>
                <a:off x="21" y="2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81" name="Rectangle 296"/>
              <p:cNvSpPr>
                <a:spLocks noChangeArrowheads="1"/>
              </p:cNvSpPr>
              <p:nvPr/>
            </p:nvSpPr>
            <p:spPr bwMode="auto">
              <a:xfrm>
                <a:off x="24" y="2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82" name="Rectangle 297"/>
              <p:cNvSpPr>
                <a:spLocks noChangeArrowheads="1"/>
              </p:cNvSpPr>
              <p:nvPr/>
            </p:nvSpPr>
            <p:spPr bwMode="auto">
              <a:xfrm>
                <a:off x="27" y="2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83" name="Rectangle 298"/>
              <p:cNvSpPr>
                <a:spLocks noChangeArrowheads="1"/>
              </p:cNvSpPr>
              <p:nvPr/>
            </p:nvSpPr>
            <p:spPr bwMode="auto">
              <a:xfrm>
                <a:off x="30" y="2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84" name="Rectangle 299"/>
              <p:cNvSpPr>
                <a:spLocks noChangeArrowheads="1"/>
              </p:cNvSpPr>
              <p:nvPr/>
            </p:nvSpPr>
            <p:spPr bwMode="auto">
              <a:xfrm>
                <a:off x="33" y="207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85" name="Rectangle 300"/>
              <p:cNvSpPr>
                <a:spLocks noChangeArrowheads="1"/>
              </p:cNvSpPr>
              <p:nvPr/>
            </p:nvSpPr>
            <p:spPr bwMode="auto">
              <a:xfrm>
                <a:off x="21" y="2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86" name="Rectangle 301"/>
              <p:cNvSpPr>
                <a:spLocks noChangeArrowheads="1"/>
              </p:cNvSpPr>
              <p:nvPr/>
            </p:nvSpPr>
            <p:spPr bwMode="auto">
              <a:xfrm>
                <a:off x="33" y="206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87" name="Rectangle 302"/>
              <p:cNvSpPr>
                <a:spLocks noChangeArrowheads="1"/>
              </p:cNvSpPr>
              <p:nvPr/>
            </p:nvSpPr>
            <p:spPr bwMode="auto">
              <a:xfrm>
                <a:off x="24" y="2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88" name="Rectangle 303"/>
              <p:cNvSpPr>
                <a:spLocks noChangeArrowheads="1"/>
              </p:cNvSpPr>
              <p:nvPr/>
            </p:nvSpPr>
            <p:spPr bwMode="auto">
              <a:xfrm>
                <a:off x="27" y="2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89" name="Rectangle 304"/>
              <p:cNvSpPr>
                <a:spLocks noChangeArrowheads="1"/>
              </p:cNvSpPr>
              <p:nvPr/>
            </p:nvSpPr>
            <p:spPr bwMode="auto">
              <a:xfrm>
                <a:off x="30" y="2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90" name="Rectangle 305"/>
              <p:cNvSpPr>
                <a:spLocks noChangeArrowheads="1"/>
              </p:cNvSpPr>
              <p:nvPr/>
            </p:nvSpPr>
            <p:spPr bwMode="auto">
              <a:xfrm>
                <a:off x="21" y="20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91" name="Rectangle 306"/>
              <p:cNvSpPr>
                <a:spLocks noChangeArrowheads="1"/>
              </p:cNvSpPr>
              <p:nvPr/>
            </p:nvSpPr>
            <p:spPr bwMode="auto">
              <a:xfrm>
                <a:off x="27" y="20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92" name="Rectangle 307"/>
              <p:cNvSpPr>
                <a:spLocks noChangeArrowheads="1"/>
              </p:cNvSpPr>
              <p:nvPr/>
            </p:nvSpPr>
            <p:spPr bwMode="auto">
              <a:xfrm>
                <a:off x="33" y="206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93" name="Rectangle 308"/>
              <p:cNvSpPr>
                <a:spLocks noChangeArrowheads="1"/>
              </p:cNvSpPr>
              <p:nvPr/>
            </p:nvSpPr>
            <p:spPr bwMode="auto">
              <a:xfrm>
                <a:off x="21" y="20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94" name="Rectangle 309"/>
              <p:cNvSpPr>
                <a:spLocks noChangeArrowheads="1"/>
              </p:cNvSpPr>
              <p:nvPr/>
            </p:nvSpPr>
            <p:spPr bwMode="auto">
              <a:xfrm>
                <a:off x="27" y="20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95" name="Rectangle 310"/>
              <p:cNvSpPr>
                <a:spLocks noChangeArrowheads="1"/>
              </p:cNvSpPr>
              <p:nvPr/>
            </p:nvSpPr>
            <p:spPr bwMode="auto">
              <a:xfrm>
                <a:off x="33" y="205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96" name="Rectangle 311"/>
              <p:cNvSpPr>
                <a:spLocks noChangeArrowheads="1"/>
              </p:cNvSpPr>
              <p:nvPr/>
            </p:nvSpPr>
            <p:spPr bwMode="auto">
              <a:xfrm>
                <a:off x="24" y="2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97" name="Rectangle 312"/>
              <p:cNvSpPr>
                <a:spLocks noChangeArrowheads="1"/>
              </p:cNvSpPr>
              <p:nvPr/>
            </p:nvSpPr>
            <p:spPr bwMode="auto">
              <a:xfrm>
                <a:off x="27" y="2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98" name="Rectangle 313"/>
              <p:cNvSpPr>
                <a:spLocks noChangeArrowheads="1"/>
              </p:cNvSpPr>
              <p:nvPr/>
            </p:nvSpPr>
            <p:spPr bwMode="auto">
              <a:xfrm>
                <a:off x="33" y="205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399" name="Rectangle 314"/>
              <p:cNvSpPr>
                <a:spLocks noChangeArrowheads="1"/>
              </p:cNvSpPr>
              <p:nvPr/>
            </p:nvSpPr>
            <p:spPr bwMode="auto">
              <a:xfrm>
                <a:off x="21" y="2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00" name="Rectangle 315"/>
              <p:cNvSpPr>
                <a:spLocks noChangeArrowheads="1"/>
              </p:cNvSpPr>
              <p:nvPr/>
            </p:nvSpPr>
            <p:spPr bwMode="auto">
              <a:xfrm>
                <a:off x="24" y="2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01" name="Rectangle 316"/>
              <p:cNvSpPr>
                <a:spLocks noChangeArrowheads="1"/>
              </p:cNvSpPr>
              <p:nvPr/>
            </p:nvSpPr>
            <p:spPr bwMode="auto">
              <a:xfrm>
                <a:off x="27" y="2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02" name="Rectangle 317"/>
              <p:cNvSpPr>
                <a:spLocks noChangeArrowheads="1"/>
              </p:cNvSpPr>
              <p:nvPr/>
            </p:nvSpPr>
            <p:spPr bwMode="auto">
              <a:xfrm>
                <a:off x="30" y="2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03" name="Rectangle 318"/>
              <p:cNvSpPr>
                <a:spLocks noChangeArrowheads="1"/>
              </p:cNvSpPr>
              <p:nvPr/>
            </p:nvSpPr>
            <p:spPr bwMode="auto">
              <a:xfrm>
                <a:off x="33" y="204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04" name="Rectangle 319"/>
              <p:cNvSpPr>
                <a:spLocks noChangeArrowheads="1"/>
              </p:cNvSpPr>
              <p:nvPr/>
            </p:nvSpPr>
            <p:spPr bwMode="auto">
              <a:xfrm>
                <a:off x="21" y="2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05" name="Rectangle 320"/>
              <p:cNvSpPr>
                <a:spLocks noChangeArrowheads="1"/>
              </p:cNvSpPr>
              <p:nvPr/>
            </p:nvSpPr>
            <p:spPr bwMode="auto">
              <a:xfrm>
                <a:off x="21" y="2038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06" name="Rectangle 321"/>
              <p:cNvSpPr>
                <a:spLocks noChangeArrowheads="1"/>
              </p:cNvSpPr>
              <p:nvPr/>
            </p:nvSpPr>
            <p:spPr bwMode="auto">
              <a:xfrm>
                <a:off x="24" y="203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07" name="Rectangle 322"/>
              <p:cNvSpPr>
                <a:spLocks noChangeArrowheads="1"/>
              </p:cNvSpPr>
              <p:nvPr/>
            </p:nvSpPr>
            <p:spPr bwMode="auto">
              <a:xfrm>
                <a:off x="27" y="203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08" name="Rectangle 323"/>
              <p:cNvSpPr>
                <a:spLocks noChangeArrowheads="1"/>
              </p:cNvSpPr>
              <p:nvPr/>
            </p:nvSpPr>
            <p:spPr bwMode="auto">
              <a:xfrm>
                <a:off x="30" y="203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09" name="Rectangle 324"/>
              <p:cNvSpPr>
                <a:spLocks noChangeArrowheads="1"/>
              </p:cNvSpPr>
              <p:nvPr/>
            </p:nvSpPr>
            <p:spPr bwMode="auto">
              <a:xfrm>
                <a:off x="33" y="203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10" name="Rectangle 325"/>
              <p:cNvSpPr>
                <a:spLocks noChangeArrowheads="1"/>
              </p:cNvSpPr>
              <p:nvPr/>
            </p:nvSpPr>
            <p:spPr bwMode="auto">
              <a:xfrm>
                <a:off x="24" y="20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11" name="Rectangle 326"/>
              <p:cNvSpPr>
                <a:spLocks noChangeArrowheads="1"/>
              </p:cNvSpPr>
              <p:nvPr/>
            </p:nvSpPr>
            <p:spPr bwMode="auto">
              <a:xfrm>
                <a:off x="33" y="202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12" name="Rectangle 327"/>
              <p:cNvSpPr>
                <a:spLocks noChangeArrowheads="1"/>
              </p:cNvSpPr>
              <p:nvPr/>
            </p:nvSpPr>
            <p:spPr bwMode="auto">
              <a:xfrm>
                <a:off x="21" y="20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13" name="Rectangle 328"/>
              <p:cNvSpPr>
                <a:spLocks noChangeArrowheads="1"/>
              </p:cNvSpPr>
              <p:nvPr/>
            </p:nvSpPr>
            <p:spPr bwMode="auto">
              <a:xfrm>
                <a:off x="27" y="20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14" name="Rectangle 329"/>
              <p:cNvSpPr>
                <a:spLocks noChangeArrowheads="1"/>
              </p:cNvSpPr>
              <p:nvPr/>
            </p:nvSpPr>
            <p:spPr bwMode="auto">
              <a:xfrm>
                <a:off x="33" y="202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15" name="Rectangle 330"/>
              <p:cNvSpPr>
                <a:spLocks noChangeArrowheads="1"/>
              </p:cNvSpPr>
              <p:nvPr/>
            </p:nvSpPr>
            <p:spPr bwMode="auto">
              <a:xfrm>
                <a:off x="21" y="20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16" name="Rectangle 331"/>
              <p:cNvSpPr>
                <a:spLocks noChangeArrowheads="1"/>
              </p:cNvSpPr>
              <p:nvPr/>
            </p:nvSpPr>
            <p:spPr bwMode="auto">
              <a:xfrm>
                <a:off x="27" y="20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17" name="Rectangle 332"/>
              <p:cNvSpPr>
                <a:spLocks noChangeArrowheads="1"/>
              </p:cNvSpPr>
              <p:nvPr/>
            </p:nvSpPr>
            <p:spPr bwMode="auto">
              <a:xfrm>
                <a:off x="33" y="202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18" name="Rectangle 333"/>
              <p:cNvSpPr>
                <a:spLocks noChangeArrowheads="1"/>
              </p:cNvSpPr>
              <p:nvPr/>
            </p:nvSpPr>
            <p:spPr bwMode="auto">
              <a:xfrm>
                <a:off x="21" y="2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19" name="Rectangle 334"/>
              <p:cNvSpPr>
                <a:spLocks noChangeArrowheads="1"/>
              </p:cNvSpPr>
              <p:nvPr/>
            </p:nvSpPr>
            <p:spPr bwMode="auto">
              <a:xfrm>
                <a:off x="30" y="2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20" name="Rectangle 335"/>
              <p:cNvSpPr>
                <a:spLocks noChangeArrowheads="1"/>
              </p:cNvSpPr>
              <p:nvPr/>
            </p:nvSpPr>
            <p:spPr bwMode="auto">
              <a:xfrm>
                <a:off x="15" y="20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21" name="Rectangle 336"/>
              <p:cNvSpPr>
                <a:spLocks noChangeArrowheads="1"/>
              </p:cNvSpPr>
              <p:nvPr/>
            </p:nvSpPr>
            <p:spPr bwMode="auto">
              <a:xfrm>
                <a:off x="21" y="20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22" name="Rectangle 337"/>
              <p:cNvSpPr>
                <a:spLocks noChangeArrowheads="1"/>
              </p:cNvSpPr>
              <p:nvPr/>
            </p:nvSpPr>
            <p:spPr bwMode="auto">
              <a:xfrm>
                <a:off x="24" y="20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23" name="Rectangle 338"/>
              <p:cNvSpPr>
                <a:spLocks noChangeArrowheads="1"/>
              </p:cNvSpPr>
              <p:nvPr/>
            </p:nvSpPr>
            <p:spPr bwMode="auto">
              <a:xfrm>
                <a:off x="27" y="20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24" name="Rectangle 339"/>
              <p:cNvSpPr>
                <a:spLocks noChangeArrowheads="1"/>
              </p:cNvSpPr>
              <p:nvPr/>
            </p:nvSpPr>
            <p:spPr bwMode="auto">
              <a:xfrm>
                <a:off x="30" y="20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25" name="Rectangle 340"/>
              <p:cNvSpPr>
                <a:spLocks noChangeArrowheads="1"/>
              </p:cNvSpPr>
              <p:nvPr/>
            </p:nvSpPr>
            <p:spPr bwMode="auto">
              <a:xfrm>
                <a:off x="33" y="201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26" name="Rectangle 341"/>
              <p:cNvSpPr>
                <a:spLocks noChangeArrowheads="1"/>
              </p:cNvSpPr>
              <p:nvPr/>
            </p:nvSpPr>
            <p:spPr bwMode="auto">
              <a:xfrm>
                <a:off x="21" y="2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27" name="Rectangle 342"/>
              <p:cNvSpPr>
                <a:spLocks noChangeArrowheads="1"/>
              </p:cNvSpPr>
              <p:nvPr/>
            </p:nvSpPr>
            <p:spPr bwMode="auto">
              <a:xfrm>
                <a:off x="15" y="2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28" name="Rectangle 343"/>
              <p:cNvSpPr>
                <a:spLocks noChangeArrowheads="1"/>
              </p:cNvSpPr>
              <p:nvPr/>
            </p:nvSpPr>
            <p:spPr bwMode="auto">
              <a:xfrm>
                <a:off x="18" y="2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29" name="Rectangle 344"/>
              <p:cNvSpPr>
                <a:spLocks noChangeArrowheads="1"/>
              </p:cNvSpPr>
              <p:nvPr/>
            </p:nvSpPr>
            <p:spPr bwMode="auto">
              <a:xfrm>
                <a:off x="21" y="2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30" name="Rectangle 345"/>
              <p:cNvSpPr>
                <a:spLocks noChangeArrowheads="1"/>
              </p:cNvSpPr>
              <p:nvPr/>
            </p:nvSpPr>
            <p:spPr bwMode="auto">
              <a:xfrm>
                <a:off x="24" y="2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31" name="Rectangle 346"/>
              <p:cNvSpPr>
                <a:spLocks noChangeArrowheads="1"/>
              </p:cNvSpPr>
              <p:nvPr/>
            </p:nvSpPr>
            <p:spPr bwMode="auto">
              <a:xfrm>
                <a:off x="27" y="2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32" name="Rectangle 347"/>
              <p:cNvSpPr>
                <a:spLocks noChangeArrowheads="1"/>
              </p:cNvSpPr>
              <p:nvPr/>
            </p:nvSpPr>
            <p:spPr bwMode="auto">
              <a:xfrm>
                <a:off x="30" y="2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33" name="Rectangle 348"/>
              <p:cNvSpPr>
                <a:spLocks noChangeArrowheads="1"/>
              </p:cNvSpPr>
              <p:nvPr/>
            </p:nvSpPr>
            <p:spPr bwMode="auto">
              <a:xfrm>
                <a:off x="33" y="200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34" name="Rectangle 349"/>
              <p:cNvSpPr>
                <a:spLocks noChangeArrowheads="1"/>
              </p:cNvSpPr>
              <p:nvPr/>
            </p:nvSpPr>
            <p:spPr bwMode="auto">
              <a:xfrm>
                <a:off x="21" y="2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35" name="Rectangle 350"/>
              <p:cNvSpPr>
                <a:spLocks noChangeArrowheads="1"/>
              </p:cNvSpPr>
              <p:nvPr/>
            </p:nvSpPr>
            <p:spPr bwMode="auto">
              <a:xfrm>
                <a:off x="33" y="200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36" name="Rectangle 351"/>
              <p:cNvSpPr>
                <a:spLocks noChangeArrowheads="1"/>
              </p:cNvSpPr>
              <p:nvPr/>
            </p:nvSpPr>
            <p:spPr bwMode="auto">
              <a:xfrm>
                <a:off x="21" y="1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37" name="Rectangle 352"/>
              <p:cNvSpPr>
                <a:spLocks noChangeArrowheads="1"/>
              </p:cNvSpPr>
              <p:nvPr/>
            </p:nvSpPr>
            <p:spPr bwMode="auto">
              <a:xfrm>
                <a:off x="24" y="1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38" name="Rectangle 353"/>
              <p:cNvSpPr>
                <a:spLocks noChangeArrowheads="1"/>
              </p:cNvSpPr>
              <p:nvPr/>
            </p:nvSpPr>
            <p:spPr bwMode="auto">
              <a:xfrm>
                <a:off x="27" y="1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39" name="Rectangle 354"/>
              <p:cNvSpPr>
                <a:spLocks noChangeArrowheads="1"/>
              </p:cNvSpPr>
              <p:nvPr/>
            </p:nvSpPr>
            <p:spPr bwMode="auto">
              <a:xfrm>
                <a:off x="30" y="1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40" name="Rectangle 355"/>
              <p:cNvSpPr>
                <a:spLocks noChangeArrowheads="1"/>
              </p:cNvSpPr>
              <p:nvPr/>
            </p:nvSpPr>
            <p:spPr bwMode="auto">
              <a:xfrm>
                <a:off x="40" y="1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41" name="Rectangle 356"/>
              <p:cNvSpPr>
                <a:spLocks noChangeArrowheads="1"/>
              </p:cNvSpPr>
              <p:nvPr/>
            </p:nvSpPr>
            <p:spPr bwMode="auto">
              <a:xfrm>
                <a:off x="33" y="199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42" name="Rectangle 357"/>
              <p:cNvSpPr>
                <a:spLocks noChangeArrowheads="1"/>
              </p:cNvSpPr>
              <p:nvPr/>
            </p:nvSpPr>
            <p:spPr bwMode="auto">
              <a:xfrm>
                <a:off x="37" y="19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43" name="Rectangle 358"/>
              <p:cNvSpPr>
                <a:spLocks noChangeArrowheads="1"/>
              </p:cNvSpPr>
              <p:nvPr/>
            </p:nvSpPr>
            <p:spPr bwMode="auto">
              <a:xfrm>
                <a:off x="24" y="1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44" name="Rectangle 359"/>
              <p:cNvSpPr>
                <a:spLocks noChangeArrowheads="1"/>
              </p:cNvSpPr>
              <p:nvPr/>
            </p:nvSpPr>
            <p:spPr bwMode="auto">
              <a:xfrm>
                <a:off x="27" y="1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45" name="Rectangle 360"/>
              <p:cNvSpPr>
                <a:spLocks noChangeArrowheads="1"/>
              </p:cNvSpPr>
              <p:nvPr/>
            </p:nvSpPr>
            <p:spPr bwMode="auto">
              <a:xfrm>
                <a:off x="30" y="1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46" name="Rectangle 361"/>
              <p:cNvSpPr>
                <a:spLocks noChangeArrowheads="1"/>
              </p:cNvSpPr>
              <p:nvPr/>
            </p:nvSpPr>
            <p:spPr bwMode="auto">
              <a:xfrm>
                <a:off x="21" y="1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47" name="Rectangle 362"/>
              <p:cNvSpPr>
                <a:spLocks noChangeArrowheads="1"/>
              </p:cNvSpPr>
              <p:nvPr/>
            </p:nvSpPr>
            <p:spPr bwMode="auto">
              <a:xfrm>
                <a:off x="21" y="19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48" name="Rectangle 363"/>
              <p:cNvSpPr>
                <a:spLocks noChangeArrowheads="1"/>
              </p:cNvSpPr>
              <p:nvPr/>
            </p:nvSpPr>
            <p:spPr bwMode="auto">
              <a:xfrm>
                <a:off x="24" y="19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49" name="Rectangle 364"/>
              <p:cNvSpPr>
                <a:spLocks noChangeArrowheads="1"/>
              </p:cNvSpPr>
              <p:nvPr/>
            </p:nvSpPr>
            <p:spPr bwMode="auto">
              <a:xfrm>
                <a:off x="27" y="19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50" name="Rectangle 365"/>
              <p:cNvSpPr>
                <a:spLocks noChangeArrowheads="1"/>
              </p:cNvSpPr>
              <p:nvPr/>
            </p:nvSpPr>
            <p:spPr bwMode="auto">
              <a:xfrm>
                <a:off x="30" y="19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51" name="Rectangle 366"/>
              <p:cNvSpPr>
                <a:spLocks noChangeArrowheads="1"/>
              </p:cNvSpPr>
              <p:nvPr/>
            </p:nvSpPr>
            <p:spPr bwMode="auto">
              <a:xfrm>
                <a:off x="33" y="197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52" name="Rectangle 367"/>
              <p:cNvSpPr>
                <a:spLocks noChangeArrowheads="1"/>
              </p:cNvSpPr>
              <p:nvPr/>
            </p:nvSpPr>
            <p:spPr bwMode="auto">
              <a:xfrm>
                <a:off x="18" y="1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53" name="Rectangle 368"/>
              <p:cNvSpPr>
                <a:spLocks noChangeArrowheads="1"/>
              </p:cNvSpPr>
              <p:nvPr/>
            </p:nvSpPr>
            <p:spPr bwMode="auto">
              <a:xfrm>
                <a:off x="37" y="1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54" name="Rectangle 369"/>
              <p:cNvSpPr>
                <a:spLocks noChangeArrowheads="1"/>
              </p:cNvSpPr>
              <p:nvPr/>
            </p:nvSpPr>
            <p:spPr bwMode="auto">
              <a:xfrm>
                <a:off x="15" y="1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55" name="Rectangle 370"/>
              <p:cNvSpPr>
                <a:spLocks noChangeArrowheads="1"/>
              </p:cNvSpPr>
              <p:nvPr/>
            </p:nvSpPr>
            <p:spPr bwMode="auto">
              <a:xfrm>
                <a:off x="40" y="1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56" name="Rectangle 371"/>
              <p:cNvSpPr>
                <a:spLocks noChangeArrowheads="1"/>
              </p:cNvSpPr>
              <p:nvPr/>
            </p:nvSpPr>
            <p:spPr bwMode="auto">
              <a:xfrm>
                <a:off x="15" y="1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57" name="Rectangle 372"/>
              <p:cNvSpPr>
                <a:spLocks noChangeArrowheads="1"/>
              </p:cNvSpPr>
              <p:nvPr/>
            </p:nvSpPr>
            <p:spPr bwMode="auto">
              <a:xfrm>
                <a:off x="18" y="1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58" name="Rectangle 373"/>
              <p:cNvSpPr>
                <a:spLocks noChangeArrowheads="1"/>
              </p:cNvSpPr>
              <p:nvPr/>
            </p:nvSpPr>
            <p:spPr bwMode="auto">
              <a:xfrm>
                <a:off x="21" y="1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59" name="Rectangle 374"/>
              <p:cNvSpPr>
                <a:spLocks noChangeArrowheads="1"/>
              </p:cNvSpPr>
              <p:nvPr/>
            </p:nvSpPr>
            <p:spPr bwMode="auto">
              <a:xfrm>
                <a:off x="24" y="1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60" name="Rectangle 375"/>
              <p:cNvSpPr>
                <a:spLocks noChangeArrowheads="1"/>
              </p:cNvSpPr>
              <p:nvPr/>
            </p:nvSpPr>
            <p:spPr bwMode="auto">
              <a:xfrm>
                <a:off x="27" y="1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61" name="Rectangle 376"/>
              <p:cNvSpPr>
                <a:spLocks noChangeArrowheads="1"/>
              </p:cNvSpPr>
              <p:nvPr/>
            </p:nvSpPr>
            <p:spPr bwMode="auto">
              <a:xfrm>
                <a:off x="30" y="1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62" name="Rectangle 377"/>
              <p:cNvSpPr>
                <a:spLocks noChangeArrowheads="1"/>
              </p:cNvSpPr>
              <p:nvPr/>
            </p:nvSpPr>
            <p:spPr bwMode="auto">
              <a:xfrm>
                <a:off x="33" y="196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63" name="Rectangle 378"/>
              <p:cNvSpPr>
                <a:spLocks noChangeArrowheads="1"/>
              </p:cNvSpPr>
              <p:nvPr/>
            </p:nvSpPr>
            <p:spPr bwMode="auto">
              <a:xfrm>
                <a:off x="24" y="195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64" name="Rectangle 379"/>
              <p:cNvSpPr>
                <a:spLocks noChangeArrowheads="1"/>
              </p:cNvSpPr>
              <p:nvPr/>
            </p:nvSpPr>
            <p:spPr bwMode="auto">
              <a:xfrm>
                <a:off x="27" y="195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65" name="Rectangle 380"/>
              <p:cNvSpPr>
                <a:spLocks noChangeArrowheads="1"/>
              </p:cNvSpPr>
              <p:nvPr/>
            </p:nvSpPr>
            <p:spPr bwMode="auto">
              <a:xfrm>
                <a:off x="30" y="195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66" name="Rectangle 381"/>
              <p:cNvSpPr>
                <a:spLocks noChangeArrowheads="1"/>
              </p:cNvSpPr>
              <p:nvPr/>
            </p:nvSpPr>
            <p:spPr bwMode="auto">
              <a:xfrm>
                <a:off x="21" y="195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67" name="Rectangle 382"/>
              <p:cNvSpPr>
                <a:spLocks noChangeArrowheads="1"/>
              </p:cNvSpPr>
              <p:nvPr/>
            </p:nvSpPr>
            <p:spPr bwMode="auto">
              <a:xfrm>
                <a:off x="33" y="195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68" name="Rectangle 383"/>
              <p:cNvSpPr>
                <a:spLocks noChangeArrowheads="1"/>
              </p:cNvSpPr>
              <p:nvPr/>
            </p:nvSpPr>
            <p:spPr bwMode="auto">
              <a:xfrm>
                <a:off x="21" y="194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69" name="Rectangle 384"/>
              <p:cNvSpPr>
                <a:spLocks noChangeArrowheads="1"/>
              </p:cNvSpPr>
              <p:nvPr/>
            </p:nvSpPr>
            <p:spPr bwMode="auto">
              <a:xfrm>
                <a:off x="33" y="194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70" name="Rectangle 385"/>
              <p:cNvSpPr>
                <a:spLocks noChangeArrowheads="1"/>
              </p:cNvSpPr>
              <p:nvPr/>
            </p:nvSpPr>
            <p:spPr bwMode="auto">
              <a:xfrm>
                <a:off x="24" y="194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71" name="Rectangle 386"/>
              <p:cNvSpPr>
                <a:spLocks noChangeArrowheads="1"/>
              </p:cNvSpPr>
              <p:nvPr/>
            </p:nvSpPr>
            <p:spPr bwMode="auto">
              <a:xfrm>
                <a:off x="27" y="194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72" name="Rectangle 387"/>
              <p:cNvSpPr>
                <a:spLocks noChangeArrowheads="1"/>
              </p:cNvSpPr>
              <p:nvPr/>
            </p:nvSpPr>
            <p:spPr bwMode="auto">
              <a:xfrm>
                <a:off x="30" y="194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73" name="Rectangle 388"/>
              <p:cNvSpPr>
                <a:spLocks noChangeArrowheads="1"/>
              </p:cNvSpPr>
              <p:nvPr/>
            </p:nvSpPr>
            <p:spPr bwMode="auto">
              <a:xfrm>
                <a:off x="24" y="193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74" name="Rectangle 389"/>
              <p:cNvSpPr>
                <a:spLocks noChangeArrowheads="1"/>
              </p:cNvSpPr>
              <p:nvPr/>
            </p:nvSpPr>
            <p:spPr bwMode="auto">
              <a:xfrm>
                <a:off x="27" y="193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75" name="Rectangle 390"/>
              <p:cNvSpPr>
                <a:spLocks noChangeArrowheads="1"/>
              </p:cNvSpPr>
              <p:nvPr/>
            </p:nvSpPr>
            <p:spPr bwMode="auto">
              <a:xfrm>
                <a:off x="30" y="193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76" name="Rectangle 391"/>
              <p:cNvSpPr>
                <a:spLocks noChangeArrowheads="1"/>
              </p:cNvSpPr>
              <p:nvPr/>
            </p:nvSpPr>
            <p:spPr bwMode="auto">
              <a:xfrm>
                <a:off x="37" y="193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77" name="Rectangle 392"/>
              <p:cNvSpPr>
                <a:spLocks noChangeArrowheads="1"/>
              </p:cNvSpPr>
              <p:nvPr/>
            </p:nvSpPr>
            <p:spPr bwMode="auto">
              <a:xfrm>
                <a:off x="21" y="193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78" name="Rectangle 393"/>
              <p:cNvSpPr>
                <a:spLocks noChangeArrowheads="1"/>
              </p:cNvSpPr>
              <p:nvPr/>
            </p:nvSpPr>
            <p:spPr bwMode="auto">
              <a:xfrm>
                <a:off x="33" y="193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79" name="Rectangle 394"/>
              <p:cNvSpPr>
                <a:spLocks noChangeArrowheads="1"/>
              </p:cNvSpPr>
              <p:nvPr/>
            </p:nvSpPr>
            <p:spPr bwMode="auto">
              <a:xfrm>
                <a:off x="40" y="193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80" name="Rectangle 395"/>
              <p:cNvSpPr>
                <a:spLocks noChangeArrowheads="1"/>
              </p:cNvSpPr>
              <p:nvPr/>
            </p:nvSpPr>
            <p:spPr bwMode="auto">
              <a:xfrm>
                <a:off x="21" y="19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81" name="Rectangle 396"/>
              <p:cNvSpPr>
                <a:spLocks noChangeArrowheads="1"/>
              </p:cNvSpPr>
              <p:nvPr/>
            </p:nvSpPr>
            <p:spPr bwMode="auto">
              <a:xfrm>
                <a:off x="33" y="192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82" name="Rectangle 397"/>
              <p:cNvSpPr>
                <a:spLocks noChangeArrowheads="1"/>
              </p:cNvSpPr>
              <p:nvPr/>
            </p:nvSpPr>
            <p:spPr bwMode="auto">
              <a:xfrm>
                <a:off x="40" y="19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83" name="Rectangle 398"/>
              <p:cNvSpPr>
                <a:spLocks noChangeArrowheads="1"/>
              </p:cNvSpPr>
              <p:nvPr/>
            </p:nvSpPr>
            <p:spPr bwMode="auto">
              <a:xfrm>
                <a:off x="21" y="19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84" name="Rectangle 399"/>
              <p:cNvSpPr>
                <a:spLocks noChangeArrowheads="1"/>
              </p:cNvSpPr>
              <p:nvPr/>
            </p:nvSpPr>
            <p:spPr bwMode="auto">
              <a:xfrm>
                <a:off x="24" y="19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85" name="Rectangle 400"/>
              <p:cNvSpPr>
                <a:spLocks noChangeArrowheads="1"/>
              </p:cNvSpPr>
              <p:nvPr/>
            </p:nvSpPr>
            <p:spPr bwMode="auto">
              <a:xfrm>
                <a:off x="27" y="19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86" name="Rectangle 401"/>
              <p:cNvSpPr>
                <a:spLocks noChangeArrowheads="1"/>
              </p:cNvSpPr>
              <p:nvPr/>
            </p:nvSpPr>
            <p:spPr bwMode="auto">
              <a:xfrm>
                <a:off x="30" y="19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87" name="Rectangle 402"/>
              <p:cNvSpPr>
                <a:spLocks noChangeArrowheads="1"/>
              </p:cNvSpPr>
              <p:nvPr/>
            </p:nvSpPr>
            <p:spPr bwMode="auto">
              <a:xfrm>
                <a:off x="33" y="192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88" name="Rectangle 403"/>
              <p:cNvSpPr>
                <a:spLocks noChangeArrowheads="1"/>
              </p:cNvSpPr>
              <p:nvPr/>
            </p:nvSpPr>
            <p:spPr bwMode="auto">
              <a:xfrm>
                <a:off x="37" y="19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89" name="Rectangle 404"/>
              <p:cNvSpPr>
                <a:spLocks noChangeArrowheads="1"/>
              </p:cNvSpPr>
              <p:nvPr/>
            </p:nvSpPr>
            <p:spPr bwMode="auto">
              <a:xfrm>
                <a:off x="24" y="191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490" name="Rectangle 405"/>
              <p:cNvSpPr>
                <a:spLocks noChangeArrowheads="1"/>
              </p:cNvSpPr>
              <p:nvPr/>
            </p:nvSpPr>
            <p:spPr bwMode="auto">
              <a:xfrm>
                <a:off x="33" y="191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7007" name="Group 607"/>
            <p:cNvGrpSpPr>
              <a:grpSpLocks/>
            </p:cNvGrpSpPr>
            <p:nvPr/>
          </p:nvGrpSpPr>
          <p:grpSpPr bwMode="auto">
            <a:xfrm>
              <a:off x="15" y="394"/>
              <a:ext cx="5712" cy="3237"/>
              <a:chOff x="15" y="394"/>
              <a:chExt cx="5712" cy="3237"/>
            </a:xfrm>
          </p:grpSpPr>
          <p:sp>
            <p:nvSpPr>
              <p:cNvPr id="8091" name="Rectangle 407"/>
              <p:cNvSpPr>
                <a:spLocks noChangeArrowheads="1"/>
              </p:cNvSpPr>
              <p:nvPr/>
            </p:nvSpPr>
            <p:spPr bwMode="auto">
              <a:xfrm>
                <a:off x="21" y="1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92" name="Rectangle 408"/>
              <p:cNvSpPr>
                <a:spLocks noChangeArrowheads="1"/>
              </p:cNvSpPr>
              <p:nvPr/>
            </p:nvSpPr>
            <p:spPr bwMode="auto">
              <a:xfrm>
                <a:off x="27" y="19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93" name="Rectangle 409"/>
              <p:cNvSpPr>
                <a:spLocks noChangeArrowheads="1"/>
              </p:cNvSpPr>
              <p:nvPr/>
            </p:nvSpPr>
            <p:spPr bwMode="auto">
              <a:xfrm>
                <a:off x="33" y="190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94" name="Rectangle 410"/>
              <p:cNvSpPr>
                <a:spLocks noChangeArrowheads="1"/>
              </p:cNvSpPr>
              <p:nvPr/>
            </p:nvSpPr>
            <p:spPr bwMode="auto">
              <a:xfrm>
                <a:off x="21" y="1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95" name="Rectangle 411"/>
              <p:cNvSpPr>
                <a:spLocks noChangeArrowheads="1"/>
              </p:cNvSpPr>
              <p:nvPr/>
            </p:nvSpPr>
            <p:spPr bwMode="auto">
              <a:xfrm>
                <a:off x="27" y="19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96" name="Rectangle 412"/>
              <p:cNvSpPr>
                <a:spLocks noChangeArrowheads="1"/>
              </p:cNvSpPr>
              <p:nvPr/>
            </p:nvSpPr>
            <p:spPr bwMode="auto">
              <a:xfrm>
                <a:off x="33" y="190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97" name="Rectangle 413"/>
              <p:cNvSpPr>
                <a:spLocks noChangeArrowheads="1"/>
              </p:cNvSpPr>
              <p:nvPr/>
            </p:nvSpPr>
            <p:spPr bwMode="auto">
              <a:xfrm>
                <a:off x="21" y="1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98" name="Rectangle 414"/>
              <p:cNvSpPr>
                <a:spLocks noChangeArrowheads="1"/>
              </p:cNvSpPr>
              <p:nvPr/>
            </p:nvSpPr>
            <p:spPr bwMode="auto">
              <a:xfrm>
                <a:off x="30" y="19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99" name="Rectangle 415"/>
              <p:cNvSpPr>
                <a:spLocks noChangeArrowheads="1"/>
              </p:cNvSpPr>
              <p:nvPr/>
            </p:nvSpPr>
            <p:spPr bwMode="auto">
              <a:xfrm>
                <a:off x="24" y="1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00" name="Rectangle 416"/>
              <p:cNvSpPr>
                <a:spLocks noChangeArrowheads="1"/>
              </p:cNvSpPr>
              <p:nvPr/>
            </p:nvSpPr>
            <p:spPr bwMode="auto">
              <a:xfrm>
                <a:off x="27" y="1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01" name="Rectangle 417"/>
              <p:cNvSpPr>
                <a:spLocks noChangeArrowheads="1"/>
              </p:cNvSpPr>
              <p:nvPr/>
            </p:nvSpPr>
            <p:spPr bwMode="auto">
              <a:xfrm>
                <a:off x="30" y="18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02" name="Rectangle 418"/>
              <p:cNvSpPr>
                <a:spLocks noChangeArrowheads="1"/>
              </p:cNvSpPr>
              <p:nvPr/>
            </p:nvSpPr>
            <p:spPr bwMode="auto">
              <a:xfrm>
                <a:off x="21" y="18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03" name="Rectangle 419"/>
              <p:cNvSpPr>
                <a:spLocks noChangeArrowheads="1"/>
              </p:cNvSpPr>
              <p:nvPr/>
            </p:nvSpPr>
            <p:spPr bwMode="auto">
              <a:xfrm>
                <a:off x="33" y="189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04" name="Rectangle 420"/>
              <p:cNvSpPr>
                <a:spLocks noChangeArrowheads="1"/>
              </p:cNvSpPr>
              <p:nvPr/>
            </p:nvSpPr>
            <p:spPr bwMode="auto">
              <a:xfrm>
                <a:off x="21" y="18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05" name="Rectangle 421"/>
              <p:cNvSpPr>
                <a:spLocks noChangeArrowheads="1"/>
              </p:cNvSpPr>
              <p:nvPr/>
            </p:nvSpPr>
            <p:spPr bwMode="auto">
              <a:xfrm>
                <a:off x="33" y="189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06" name="Rectangle 422"/>
              <p:cNvSpPr>
                <a:spLocks noChangeArrowheads="1"/>
              </p:cNvSpPr>
              <p:nvPr/>
            </p:nvSpPr>
            <p:spPr bwMode="auto">
              <a:xfrm>
                <a:off x="24" y="1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07" name="Rectangle 423"/>
              <p:cNvSpPr>
                <a:spLocks noChangeArrowheads="1"/>
              </p:cNvSpPr>
              <p:nvPr/>
            </p:nvSpPr>
            <p:spPr bwMode="auto">
              <a:xfrm>
                <a:off x="30" y="18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08" name="Rectangle 424"/>
              <p:cNvSpPr>
                <a:spLocks noChangeArrowheads="1"/>
              </p:cNvSpPr>
              <p:nvPr/>
            </p:nvSpPr>
            <p:spPr bwMode="auto">
              <a:xfrm>
                <a:off x="30" y="187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09" name="Rectangle 425"/>
              <p:cNvSpPr>
                <a:spLocks noChangeArrowheads="1"/>
              </p:cNvSpPr>
              <p:nvPr/>
            </p:nvSpPr>
            <p:spPr bwMode="auto">
              <a:xfrm>
                <a:off x="33" y="187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10" name="Rectangle 426"/>
              <p:cNvSpPr>
                <a:spLocks noChangeArrowheads="1"/>
              </p:cNvSpPr>
              <p:nvPr/>
            </p:nvSpPr>
            <p:spPr bwMode="auto">
              <a:xfrm>
                <a:off x="21" y="187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11" name="Rectangle 427"/>
              <p:cNvSpPr>
                <a:spLocks noChangeArrowheads="1"/>
              </p:cNvSpPr>
              <p:nvPr/>
            </p:nvSpPr>
            <p:spPr bwMode="auto">
              <a:xfrm>
                <a:off x="27" y="187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12" name="Rectangle 428"/>
              <p:cNvSpPr>
                <a:spLocks noChangeArrowheads="1"/>
              </p:cNvSpPr>
              <p:nvPr/>
            </p:nvSpPr>
            <p:spPr bwMode="auto">
              <a:xfrm>
                <a:off x="33" y="187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13" name="Rectangle 429"/>
              <p:cNvSpPr>
                <a:spLocks noChangeArrowheads="1"/>
              </p:cNvSpPr>
              <p:nvPr/>
            </p:nvSpPr>
            <p:spPr bwMode="auto">
              <a:xfrm>
                <a:off x="21" y="187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14" name="Rectangle 430"/>
              <p:cNvSpPr>
                <a:spLocks noChangeArrowheads="1"/>
              </p:cNvSpPr>
              <p:nvPr/>
            </p:nvSpPr>
            <p:spPr bwMode="auto">
              <a:xfrm>
                <a:off x="27" y="187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15" name="Rectangle 431"/>
              <p:cNvSpPr>
                <a:spLocks noChangeArrowheads="1"/>
              </p:cNvSpPr>
              <p:nvPr/>
            </p:nvSpPr>
            <p:spPr bwMode="auto">
              <a:xfrm>
                <a:off x="33" y="187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16" name="Rectangle 432"/>
              <p:cNvSpPr>
                <a:spLocks noChangeArrowheads="1"/>
              </p:cNvSpPr>
              <p:nvPr/>
            </p:nvSpPr>
            <p:spPr bwMode="auto">
              <a:xfrm>
                <a:off x="21" y="186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17" name="Rectangle 433"/>
              <p:cNvSpPr>
                <a:spLocks noChangeArrowheads="1"/>
              </p:cNvSpPr>
              <p:nvPr/>
            </p:nvSpPr>
            <p:spPr bwMode="auto">
              <a:xfrm>
                <a:off x="24" y="186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18" name="Rectangle 434"/>
              <p:cNvSpPr>
                <a:spLocks noChangeArrowheads="1"/>
              </p:cNvSpPr>
              <p:nvPr/>
            </p:nvSpPr>
            <p:spPr bwMode="auto">
              <a:xfrm>
                <a:off x="27" y="186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19" name="Rectangle 435"/>
              <p:cNvSpPr>
                <a:spLocks noChangeArrowheads="1"/>
              </p:cNvSpPr>
              <p:nvPr/>
            </p:nvSpPr>
            <p:spPr bwMode="auto">
              <a:xfrm>
                <a:off x="30" y="186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20" name="Rectangle 436"/>
              <p:cNvSpPr>
                <a:spLocks noChangeArrowheads="1"/>
              </p:cNvSpPr>
              <p:nvPr/>
            </p:nvSpPr>
            <p:spPr bwMode="auto">
              <a:xfrm>
                <a:off x="33" y="186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21" name="Rectangle 437"/>
              <p:cNvSpPr>
                <a:spLocks noChangeArrowheads="1"/>
              </p:cNvSpPr>
              <p:nvPr/>
            </p:nvSpPr>
            <p:spPr bwMode="auto">
              <a:xfrm>
                <a:off x="15" y="185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22" name="Rectangle 438"/>
              <p:cNvSpPr>
                <a:spLocks noChangeArrowheads="1"/>
              </p:cNvSpPr>
              <p:nvPr/>
            </p:nvSpPr>
            <p:spPr bwMode="auto">
              <a:xfrm>
                <a:off x="18" y="185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23" name="Rectangle 439"/>
              <p:cNvSpPr>
                <a:spLocks noChangeArrowheads="1"/>
              </p:cNvSpPr>
              <p:nvPr/>
            </p:nvSpPr>
            <p:spPr bwMode="auto">
              <a:xfrm>
                <a:off x="21" y="185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24" name="Rectangle 440"/>
              <p:cNvSpPr>
                <a:spLocks noChangeArrowheads="1"/>
              </p:cNvSpPr>
              <p:nvPr/>
            </p:nvSpPr>
            <p:spPr bwMode="auto">
              <a:xfrm>
                <a:off x="24" y="185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25" name="Rectangle 441"/>
              <p:cNvSpPr>
                <a:spLocks noChangeArrowheads="1"/>
              </p:cNvSpPr>
              <p:nvPr/>
            </p:nvSpPr>
            <p:spPr bwMode="auto">
              <a:xfrm>
                <a:off x="27" y="185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26" name="Rectangle 442"/>
              <p:cNvSpPr>
                <a:spLocks noChangeArrowheads="1"/>
              </p:cNvSpPr>
              <p:nvPr/>
            </p:nvSpPr>
            <p:spPr bwMode="auto">
              <a:xfrm>
                <a:off x="30" y="185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27" name="Rectangle 443"/>
              <p:cNvSpPr>
                <a:spLocks noChangeArrowheads="1"/>
              </p:cNvSpPr>
              <p:nvPr/>
            </p:nvSpPr>
            <p:spPr bwMode="auto">
              <a:xfrm>
                <a:off x="33" y="185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28" name="Rectangle 444"/>
              <p:cNvSpPr>
                <a:spLocks noChangeArrowheads="1"/>
              </p:cNvSpPr>
              <p:nvPr/>
            </p:nvSpPr>
            <p:spPr bwMode="auto">
              <a:xfrm>
                <a:off x="24" y="185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29" name="Rectangle 445"/>
              <p:cNvSpPr>
                <a:spLocks noChangeArrowheads="1"/>
              </p:cNvSpPr>
              <p:nvPr/>
            </p:nvSpPr>
            <p:spPr bwMode="auto">
              <a:xfrm>
                <a:off x="27" y="185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30" name="Rectangle 446"/>
              <p:cNvSpPr>
                <a:spLocks noChangeArrowheads="1"/>
              </p:cNvSpPr>
              <p:nvPr/>
            </p:nvSpPr>
            <p:spPr bwMode="auto">
              <a:xfrm>
                <a:off x="30" y="185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31" name="Rectangle 447"/>
              <p:cNvSpPr>
                <a:spLocks noChangeArrowheads="1"/>
              </p:cNvSpPr>
              <p:nvPr/>
            </p:nvSpPr>
            <p:spPr bwMode="auto">
              <a:xfrm>
                <a:off x="21" y="184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32" name="Rectangle 448"/>
              <p:cNvSpPr>
                <a:spLocks noChangeArrowheads="1"/>
              </p:cNvSpPr>
              <p:nvPr/>
            </p:nvSpPr>
            <p:spPr bwMode="auto">
              <a:xfrm>
                <a:off x="27" y="184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33" name="Rectangle 449"/>
              <p:cNvSpPr>
                <a:spLocks noChangeArrowheads="1"/>
              </p:cNvSpPr>
              <p:nvPr/>
            </p:nvSpPr>
            <p:spPr bwMode="auto">
              <a:xfrm>
                <a:off x="33" y="184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34" name="Rectangle 450"/>
              <p:cNvSpPr>
                <a:spLocks noChangeArrowheads="1"/>
              </p:cNvSpPr>
              <p:nvPr/>
            </p:nvSpPr>
            <p:spPr bwMode="auto">
              <a:xfrm>
                <a:off x="21" y="184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35" name="Rectangle 451"/>
              <p:cNvSpPr>
                <a:spLocks noChangeArrowheads="1"/>
              </p:cNvSpPr>
              <p:nvPr/>
            </p:nvSpPr>
            <p:spPr bwMode="auto">
              <a:xfrm>
                <a:off x="27" y="184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36" name="Rectangle 452"/>
              <p:cNvSpPr>
                <a:spLocks noChangeArrowheads="1"/>
              </p:cNvSpPr>
              <p:nvPr/>
            </p:nvSpPr>
            <p:spPr bwMode="auto">
              <a:xfrm>
                <a:off x="33" y="184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37" name="Rectangle 453"/>
              <p:cNvSpPr>
                <a:spLocks noChangeArrowheads="1"/>
              </p:cNvSpPr>
              <p:nvPr/>
            </p:nvSpPr>
            <p:spPr bwMode="auto">
              <a:xfrm>
                <a:off x="24" y="184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38" name="Rectangle 454"/>
              <p:cNvSpPr>
                <a:spLocks noChangeArrowheads="1"/>
              </p:cNvSpPr>
              <p:nvPr/>
            </p:nvSpPr>
            <p:spPr bwMode="auto">
              <a:xfrm>
                <a:off x="27" y="184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39" name="Rectangle 455"/>
              <p:cNvSpPr>
                <a:spLocks noChangeArrowheads="1"/>
              </p:cNvSpPr>
              <p:nvPr/>
            </p:nvSpPr>
            <p:spPr bwMode="auto">
              <a:xfrm>
                <a:off x="33" y="184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40" name="Rectangle 456"/>
              <p:cNvSpPr>
                <a:spLocks noChangeArrowheads="1"/>
              </p:cNvSpPr>
              <p:nvPr/>
            </p:nvSpPr>
            <p:spPr bwMode="auto">
              <a:xfrm>
                <a:off x="15" y="183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41" name="Rectangle 457"/>
              <p:cNvSpPr>
                <a:spLocks noChangeArrowheads="1"/>
              </p:cNvSpPr>
              <p:nvPr/>
            </p:nvSpPr>
            <p:spPr bwMode="auto">
              <a:xfrm>
                <a:off x="40" y="183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42" name="Rectangle 458"/>
              <p:cNvSpPr>
                <a:spLocks noChangeArrowheads="1"/>
              </p:cNvSpPr>
              <p:nvPr/>
            </p:nvSpPr>
            <p:spPr bwMode="auto">
              <a:xfrm>
                <a:off x="18" y="183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43" name="Rectangle 459"/>
              <p:cNvSpPr>
                <a:spLocks noChangeArrowheads="1"/>
              </p:cNvSpPr>
              <p:nvPr/>
            </p:nvSpPr>
            <p:spPr bwMode="auto">
              <a:xfrm>
                <a:off x="37" y="183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44" name="Rectangle 460"/>
              <p:cNvSpPr>
                <a:spLocks noChangeArrowheads="1"/>
              </p:cNvSpPr>
              <p:nvPr/>
            </p:nvSpPr>
            <p:spPr bwMode="auto">
              <a:xfrm>
                <a:off x="21" y="18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45" name="Rectangle 461"/>
              <p:cNvSpPr>
                <a:spLocks noChangeArrowheads="1"/>
              </p:cNvSpPr>
              <p:nvPr/>
            </p:nvSpPr>
            <p:spPr bwMode="auto">
              <a:xfrm>
                <a:off x="24" y="18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46" name="Rectangle 462"/>
              <p:cNvSpPr>
                <a:spLocks noChangeArrowheads="1"/>
              </p:cNvSpPr>
              <p:nvPr/>
            </p:nvSpPr>
            <p:spPr bwMode="auto">
              <a:xfrm>
                <a:off x="27" y="18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47" name="Rectangle 463"/>
              <p:cNvSpPr>
                <a:spLocks noChangeArrowheads="1"/>
              </p:cNvSpPr>
              <p:nvPr/>
            </p:nvSpPr>
            <p:spPr bwMode="auto">
              <a:xfrm>
                <a:off x="30" y="18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48" name="Rectangle 464"/>
              <p:cNvSpPr>
                <a:spLocks noChangeArrowheads="1"/>
              </p:cNvSpPr>
              <p:nvPr/>
            </p:nvSpPr>
            <p:spPr bwMode="auto">
              <a:xfrm>
                <a:off x="33" y="182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49" name="Line 465"/>
              <p:cNvSpPr>
                <a:spLocks noChangeShapeType="1"/>
              </p:cNvSpPr>
              <p:nvPr/>
            </p:nvSpPr>
            <p:spPr bwMode="auto">
              <a:xfrm>
                <a:off x="146" y="3631"/>
                <a:ext cx="5581" cy="0"/>
              </a:xfrm>
              <a:prstGeom prst="line">
                <a:avLst/>
              </a:prstGeom>
              <a:noFill/>
              <a:ln w="3">
                <a:solidFill>
                  <a:srgbClr val="A8C3C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50" name="Line 466"/>
              <p:cNvSpPr>
                <a:spLocks noChangeShapeType="1"/>
              </p:cNvSpPr>
              <p:nvPr/>
            </p:nvSpPr>
            <p:spPr bwMode="auto">
              <a:xfrm>
                <a:off x="146" y="2823"/>
                <a:ext cx="5581" cy="0"/>
              </a:xfrm>
              <a:prstGeom prst="line">
                <a:avLst/>
              </a:prstGeom>
              <a:noFill/>
              <a:ln w="3">
                <a:solidFill>
                  <a:srgbClr val="A8C3C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51" name="Line 467"/>
              <p:cNvSpPr>
                <a:spLocks noChangeShapeType="1"/>
              </p:cNvSpPr>
              <p:nvPr/>
            </p:nvSpPr>
            <p:spPr bwMode="auto">
              <a:xfrm>
                <a:off x="146" y="2014"/>
                <a:ext cx="5581" cy="0"/>
              </a:xfrm>
              <a:prstGeom prst="line">
                <a:avLst/>
              </a:prstGeom>
              <a:noFill/>
              <a:ln w="3">
                <a:solidFill>
                  <a:srgbClr val="A8C3C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52" name="Line 468"/>
              <p:cNvSpPr>
                <a:spLocks noChangeShapeType="1"/>
              </p:cNvSpPr>
              <p:nvPr/>
            </p:nvSpPr>
            <p:spPr bwMode="auto">
              <a:xfrm>
                <a:off x="146" y="1206"/>
                <a:ext cx="5581" cy="0"/>
              </a:xfrm>
              <a:prstGeom prst="line">
                <a:avLst/>
              </a:prstGeom>
              <a:noFill/>
              <a:ln w="3">
                <a:solidFill>
                  <a:srgbClr val="A8C3C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53" name="Line 469"/>
              <p:cNvSpPr>
                <a:spLocks noChangeShapeType="1"/>
              </p:cNvSpPr>
              <p:nvPr/>
            </p:nvSpPr>
            <p:spPr bwMode="auto">
              <a:xfrm>
                <a:off x="146" y="394"/>
                <a:ext cx="5581" cy="0"/>
              </a:xfrm>
              <a:prstGeom prst="line">
                <a:avLst/>
              </a:prstGeom>
              <a:noFill/>
              <a:ln w="3">
                <a:solidFill>
                  <a:srgbClr val="A8C3C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54" name="Rectangle 470"/>
              <p:cNvSpPr>
                <a:spLocks noChangeArrowheads="1"/>
              </p:cNvSpPr>
              <p:nvPr/>
            </p:nvSpPr>
            <p:spPr bwMode="auto">
              <a:xfrm>
                <a:off x="350" y="2819"/>
                <a:ext cx="15" cy="10"/>
              </a:xfrm>
              <a:prstGeom prst="rect">
                <a:avLst/>
              </a:prstGeom>
              <a:solidFill>
                <a:srgbClr val="DF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55" name="Rectangle 471"/>
              <p:cNvSpPr>
                <a:spLocks noChangeArrowheads="1"/>
              </p:cNvSpPr>
              <p:nvPr/>
            </p:nvSpPr>
            <p:spPr bwMode="auto">
              <a:xfrm>
                <a:off x="353" y="2816"/>
                <a:ext cx="9" cy="16"/>
              </a:xfrm>
              <a:prstGeom prst="rect">
                <a:avLst/>
              </a:prstGeom>
              <a:solidFill>
                <a:srgbClr val="DF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56" name="Rectangle 472"/>
              <p:cNvSpPr>
                <a:spLocks noChangeArrowheads="1"/>
              </p:cNvSpPr>
              <p:nvPr/>
            </p:nvSpPr>
            <p:spPr bwMode="auto">
              <a:xfrm>
                <a:off x="350" y="2777"/>
                <a:ext cx="15" cy="9"/>
              </a:xfrm>
              <a:prstGeom prst="rect">
                <a:avLst/>
              </a:prstGeom>
              <a:solidFill>
                <a:srgbClr val="DF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57" name="Rectangle 473"/>
              <p:cNvSpPr>
                <a:spLocks noChangeArrowheads="1"/>
              </p:cNvSpPr>
              <p:nvPr/>
            </p:nvSpPr>
            <p:spPr bwMode="auto">
              <a:xfrm>
                <a:off x="353" y="2774"/>
                <a:ext cx="9" cy="15"/>
              </a:xfrm>
              <a:prstGeom prst="rect">
                <a:avLst/>
              </a:prstGeom>
              <a:solidFill>
                <a:srgbClr val="DF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58" name="Rectangle 474"/>
              <p:cNvSpPr>
                <a:spLocks noChangeArrowheads="1"/>
              </p:cNvSpPr>
              <p:nvPr/>
            </p:nvSpPr>
            <p:spPr bwMode="auto">
              <a:xfrm>
                <a:off x="614" y="2819"/>
                <a:ext cx="15" cy="10"/>
              </a:xfrm>
              <a:prstGeom prst="rect">
                <a:avLst/>
              </a:prstGeom>
              <a:solidFill>
                <a:srgbClr val="DFD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59" name="Rectangle 475"/>
              <p:cNvSpPr>
                <a:spLocks noChangeArrowheads="1"/>
              </p:cNvSpPr>
              <p:nvPr/>
            </p:nvSpPr>
            <p:spPr bwMode="auto">
              <a:xfrm>
                <a:off x="617" y="2816"/>
                <a:ext cx="9" cy="16"/>
              </a:xfrm>
              <a:prstGeom prst="rect">
                <a:avLst/>
              </a:prstGeom>
              <a:solidFill>
                <a:srgbClr val="DFD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60" name="Rectangle 476"/>
              <p:cNvSpPr>
                <a:spLocks noChangeArrowheads="1"/>
              </p:cNvSpPr>
              <p:nvPr/>
            </p:nvSpPr>
            <p:spPr bwMode="auto">
              <a:xfrm>
                <a:off x="614" y="2643"/>
                <a:ext cx="15" cy="9"/>
              </a:xfrm>
              <a:prstGeom prst="rect">
                <a:avLst/>
              </a:prstGeom>
              <a:solidFill>
                <a:srgbClr val="DFD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61" name="Rectangle 477"/>
              <p:cNvSpPr>
                <a:spLocks noChangeArrowheads="1"/>
              </p:cNvSpPr>
              <p:nvPr/>
            </p:nvSpPr>
            <p:spPr bwMode="auto">
              <a:xfrm>
                <a:off x="617" y="2640"/>
                <a:ext cx="9" cy="15"/>
              </a:xfrm>
              <a:prstGeom prst="rect">
                <a:avLst/>
              </a:prstGeom>
              <a:solidFill>
                <a:srgbClr val="DFD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62" name="Rectangle 478"/>
              <p:cNvSpPr>
                <a:spLocks noChangeArrowheads="1"/>
              </p:cNvSpPr>
              <p:nvPr/>
            </p:nvSpPr>
            <p:spPr bwMode="auto">
              <a:xfrm>
                <a:off x="875" y="2756"/>
                <a:ext cx="16" cy="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63" name="Rectangle 479"/>
              <p:cNvSpPr>
                <a:spLocks noChangeArrowheads="1"/>
              </p:cNvSpPr>
              <p:nvPr/>
            </p:nvSpPr>
            <p:spPr bwMode="auto">
              <a:xfrm>
                <a:off x="878" y="2753"/>
                <a:ext cx="10" cy="15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64" name="Rectangle 480"/>
              <p:cNvSpPr>
                <a:spLocks noChangeArrowheads="1"/>
              </p:cNvSpPr>
              <p:nvPr/>
            </p:nvSpPr>
            <p:spPr bwMode="auto">
              <a:xfrm>
                <a:off x="875" y="2756"/>
                <a:ext cx="16" cy="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65" name="Rectangle 481"/>
              <p:cNvSpPr>
                <a:spLocks noChangeArrowheads="1"/>
              </p:cNvSpPr>
              <p:nvPr/>
            </p:nvSpPr>
            <p:spPr bwMode="auto">
              <a:xfrm>
                <a:off x="878" y="2753"/>
                <a:ext cx="10" cy="15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66" name="Rectangle 482"/>
              <p:cNvSpPr>
                <a:spLocks noChangeArrowheads="1"/>
              </p:cNvSpPr>
              <p:nvPr/>
            </p:nvSpPr>
            <p:spPr bwMode="auto">
              <a:xfrm>
                <a:off x="1140" y="2710"/>
                <a:ext cx="15" cy="9"/>
              </a:xfrm>
              <a:prstGeom prst="rect">
                <a:avLst/>
              </a:prstGeom>
              <a:solidFill>
                <a:srgbClr val="1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67" name="Rectangle 483"/>
              <p:cNvSpPr>
                <a:spLocks noChangeArrowheads="1"/>
              </p:cNvSpPr>
              <p:nvPr/>
            </p:nvSpPr>
            <p:spPr bwMode="auto">
              <a:xfrm>
                <a:off x="1143" y="2707"/>
                <a:ext cx="9" cy="15"/>
              </a:xfrm>
              <a:prstGeom prst="rect">
                <a:avLst/>
              </a:prstGeom>
              <a:solidFill>
                <a:srgbClr val="1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68" name="Rectangle 484"/>
              <p:cNvSpPr>
                <a:spLocks noChangeArrowheads="1"/>
              </p:cNvSpPr>
              <p:nvPr/>
            </p:nvSpPr>
            <p:spPr bwMode="auto">
              <a:xfrm>
                <a:off x="1140" y="3038"/>
                <a:ext cx="15" cy="9"/>
              </a:xfrm>
              <a:prstGeom prst="rect">
                <a:avLst/>
              </a:prstGeom>
              <a:solidFill>
                <a:srgbClr val="1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69" name="Rectangle 485"/>
              <p:cNvSpPr>
                <a:spLocks noChangeArrowheads="1"/>
              </p:cNvSpPr>
              <p:nvPr/>
            </p:nvSpPr>
            <p:spPr bwMode="auto">
              <a:xfrm>
                <a:off x="1143" y="3035"/>
                <a:ext cx="9" cy="15"/>
              </a:xfrm>
              <a:prstGeom prst="rect">
                <a:avLst/>
              </a:prstGeom>
              <a:solidFill>
                <a:srgbClr val="1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70" name="Rectangle 486"/>
              <p:cNvSpPr>
                <a:spLocks noChangeArrowheads="1"/>
              </p:cNvSpPr>
              <p:nvPr/>
            </p:nvSpPr>
            <p:spPr bwMode="auto">
              <a:xfrm>
                <a:off x="1401" y="2640"/>
                <a:ext cx="15" cy="9"/>
              </a:xfrm>
              <a:prstGeom prst="rect">
                <a:avLst/>
              </a:prstGeom>
              <a:solidFill>
                <a:srgbClr val="1F1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71" name="Rectangle 487"/>
              <p:cNvSpPr>
                <a:spLocks noChangeArrowheads="1"/>
              </p:cNvSpPr>
              <p:nvPr/>
            </p:nvSpPr>
            <p:spPr bwMode="auto">
              <a:xfrm>
                <a:off x="1404" y="2637"/>
                <a:ext cx="9" cy="15"/>
              </a:xfrm>
              <a:prstGeom prst="rect">
                <a:avLst/>
              </a:prstGeom>
              <a:solidFill>
                <a:srgbClr val="1F1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72" name="Rectangle 488"/>
              <p:cNvSpPr>
                <a:spLocks noChangeArrowheads="1"/>
              </p:cNvSpPr>
              <p:nvPr/>
            </p:nvSpPr>
            <p:spPr bwMode="auto">
              <a:xfrm>
                <a:off x="1666" y="2819"/>
                <a:ext cx="15" cy="10"/>
              </a:xfrm>
              <a:prstGeom prst="rect">
                <a:avLst/>
              </a:prstGeom>
              <a:solidFill>
                <a:srgbClr val="87FF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73" name="Rectangle 489"/>
              <p:cNvSpPr>
                <a:spLocks noChangeArrowheads="1"/>
              </p:cNvSpPr>
              <p:nvPr/>
            </p:nvSpPr>
            <p:spPr bwMode="auto">
              <a:xfrm>
                <a:off x="1669" y="2816"/>
                <a:ext cx="9" cy="16"/>
              </a:xfrm>
              <a:prstGeom prst="rect">
                <a:avLst/>
              </a:prstGeom>
              <a:solidFill>
                <a:srgbClr val="87FF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74" name="Rectangle 490"/>
              <p:cNvSpPr>
                <a:spLocks noChangeArrowheads="1"/>
              </p:cNvSpPr>
              <p:nvPr/>
            </p:nvSpPr>
            <p:spPr bwMode="auto">
              <a:xfrm>
                <a:off x="1666" y="2819"/>
                <a:ext cx="15" cy="10"/>
              </a:xfrm>
              <a:prstGeom prst="rect">
                <a:avLst/>
              </a:prstGeom>
              <a:solidFill>
                <a:srgbClr val="87FF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75" name="Rectangle 491"/>
              <p:cNvSpPr>
                <a:spLocks noChangeArrowheads="1"/>
              </p:cNvSpPr>
              <p:nvPr/>
            </p:nvSpPr>
            <p:spPr bwMode="auto">
              <a:xfrm>
                <a:off x="1669" y="2816"/>
                <a:ext cx="9" cy="16"/>
              </a:xfrm>
              <a:prstGeom prst="rect">
                <a:avLst/>
              </a:prstGeom>
              <a:solidFill>
                <a:srgbClr val="87FF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76" name="Rectangle 492"/>
              <p:cNvSpPr>
                <a:spLocks noChangeArrowheads="1"/>
              </p:cNvSpPr>
              <p:nvPr/>
            </p:nvSpPr>
            <p:spPr bwMode="auto">
              <a:xfrm>
                <a:off x="1666" y="2534"/>
                <a:ext cx="15" cy="9"/>
              </a:xfrm>
              <a:prstGeom prst="rect">
                <a:avLst/>
              </a:prstGeom>
              <a:solidFill>
                <a:srgbClr val="87FF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77" name="Rectangle 493"/>
              <p:cNvSpPr>
                <a:spLocks noChangeArrowheads="1"/>
              </p:cNvSpPr>
              <p:nvPr/>
            </p:nvSpPr>
            <p:spPr bwMode="auto">
              <a:xfrm>
                <a:off x="1669" y="2531"/>
                <a:ext cx="9" cy="15"/>
              </a:xfrm>
              <a:prstGeom prst="rect">
                <a:avLst/>
              </a:prstGeom>
              <a:solidFill>
                <a:srgbClr val="87FF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78" name="Rectangle 494"/>
              <p:cNvSpPr>
                <a:spLocks noChangeArrowheads="1"/>
              </p:cNvSpPr>
              <p:nvPr/>
            </p:nvSpPr>
            <p:spPr bwMode="auto">
              <a:xfrm>
                <a:off x="1930" y="2819"/>
                <a:ext cx="15" cy="10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79" name="Rectangle 495"/>
              <p:cNvSpPr>
                <a:spLocks noChangeArrowheads="1"/>
              </p:cNvSpPr>
              <p:nvPr/>
            </p:nvSpPr>
            <p:spPr bwMode="auto">
              <a:xfrm>
                <a:off x="1933" y="2816"/>
                <a:ext cx="9" cy="16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80" name="Rectangle 496"/>
              <p:cNvSpPr>
                <a:spLocks noChangeArrowheads="1"/>
              </p:cNvSpPr>
              <p:nvPr/>
            </p:nvSpPr>
            <p:spPr bwMode="auto">
              <a:xfrm>
                <a:off x="1930" y="2695"/>
                <a:ext cx="15" cy="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81" name="Rectangle 497"/>
              <p:cNvSpPr>
                <a:spLocks noChangeArrowheads="1"/>
              </p:cNvSpPr>
              <p:nvPr/>
            </p:nvSpPr>
            <p:spPr bwMode="auto">
              <a:xfrm>
                <a:off x="1933" y="2692"/>
                <a:ext cx="9" cy="15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82" name="Rectangle 498"/>
              <p:cNvSpPr>
                <a:spLocks noChangeArrowheads="1"/>
              </p:cNvSpPr>
              <p:nvPr/>
            </p:nvSpPr>
            <p:spPr bwMode="auto">
              <a:xfrm>
                <a:off x="2982" y="2819"/>
                <a:ext cx="15" cy="10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83" name="Rectangle 499"/>
              <p:cNvSpPr>
                <a:spLocks noChangeArrowheads="1"/>
              </p:cNvSpPr>
              <p:nvPr/>
            </p:nvSpPr>
            <p:spPr bwMode="auto">
              <a:xfrm>
                <a:off x="2985" y="2816"/>
                <a:ext cx="9" cy="16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84" name="Rectangle 500"/>
              <p:cNvSpPr>
                <a:spLocks noChangeArrowheads="1"/>
              </p:cNvSpPr>
              <p:nvPr/>
            </p:nvSpPr>
            <p:spPr bwMode="auto">
              <a:xfrm>
                <a:off x="2982" y="3102"/>
                <a:ext cx="15" cy="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85" name="Rectangle 501"/>
              <p:cNvSpPr>
                <a:spLocks noChangeArrowheads="1"/>
              </p:cNvSpPr>
              <p:nvPr/>
            </p:nvSpPr>
            <p:spPr bwMode="auto">
              <a:xfrm>
                <a:off x="2985" y="3099"/>
                <a:ext cx="9" cy="15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86" name="Rectangle 502"/>
              <p:cNvSpPr>
                <a:spLocks noChangeArrowheads="1"/>
              </p:cNvSpPr>
              <p:nvPr/>
            </p:nvSpPr>
            <p:spPr bwMode="auto">
              <a:xfrm>
                <a:off x="3243" y="2819"/>
                <a:ext cx="15" cy="10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87" name="Rectangle 503"/>
              <p:cNvSpPr>
                <a:spLocks noChangeArrowheads="1"/>
              </p:cNvSpPr>
              <p:nvPr/>
            </p:nvSpPr>
            <p:spPr bwMode="auto">
              <a:xfrm>
                <a:off x="3246" y="2816"/>
                <a:ext cx="9" cy="16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88" name="Rectangle 504"/>
              <p:cNvSpPr>
                <a:spLocks noChangeArrowheads="1"/>
              </p:cNvSpPr>
              <p:nvPr/>
            </p:nvSpPr>
            <p:spPr bwMode="auto">
              <a:xfrm>
                <a:off x="3243" y="2819"/>
                <a:ext cx="15" cy="10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89" name="Rectangle 505"/>
              <p:cNvSpPr>
                <a:spLocks noChangeArrowheads="1"/>
              </p:cNvSpPr>
              <p:nvPr/>
            </p:nvSpPr>
            <p:spPr bwMode="auto">
              <a:xfrm>
                <a:off x="3246" y="2816"/>
                <a:ext cx="9" cy="16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90" name="Rectangle 506"/>
              <p:cNvSpPr>
                <a:spLocks noChangeArrowheads="1"/>
              </p:cNvSpPr>
              <p:nvPr/>
            </p:nvSpPr>
            <p:spPr bwMode="auto">
              <a:xfrm>
                <a:off x="3243" y="2494"/>
                <a:ext cx="15" cy="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91" name="Rectangle 507"/>
              <p:cNvSpPr>
                <a:spLocks noChangeArrowheads="1"/>
              </p:cNvSpPr>
              <p:nvPr/>
            </p:nvSpPr>
            <p:spPr bwMode="auto">
              <a:xfrm>
                <a:off x="3246" y="2491"/>
                <a:ext cx="9" cy="15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92" name="Rectangle 508"/>
              <p:cNvSpPr>
                <a:spLocks noChangeArrowheads="1"/>
              </p:cNvSpPr>
              <p:nvPr/>
            </p:nvSpPr>
            <p:spPr bwMode="auto">
              <a:xfrm>
                <a:off x="3769" y="2819"/>
                <a:ext cx="15" cy="10"/>
              </a:xfrm>
              <a:prstGeom prst="rect">
                <a:avLst/>
              </a:prstGeom>
              <a:solidFill>
                <a:srgbClr val="1FD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93" name="Rectangle 509"/>
              <p:cNvSpPr>
                <a:spLocks noChangeArrowheads="1"/>
              </p:cNvSpPr>
              <p:nvPr/>
            </p:nvSpPr>
            <p:spPr bwMode="auto">
              <a:xfrm>
                <a:off x="3772" y="2816"/>
                <a:ext cx="9" cy="16"/>
              </a:xfrm>
              <a:prstGeom prst="rect">
                <a:avLst/>
              </a:prstGeom>
              <a:solidFill>
                <a:srgbClr val="1FD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94" name="Rectangle 510"/>
              <p:cNvSpPr>
                <a:spLocks noChangeArrowheads="1"/>
              </p:cNvSpPr>
              <p:nvPr/>
            </p:nvSpPr>
            <p:spPr bwMode="auto">
              <a:xfrm>
                <a:off x="3769" y="2819"/>
                <a:ext cx="15" cy="10"/>
              </a:xfrm>
              <a:prstGeom prst="rect">
                <a:avLst/>
              </a:prstGeom>
              <a:solidFill>
                <a:srgbClr val="1FD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95" name="Rectangle 511"/>
              <p:cNvSpPr>
                <a:spLocks noChangeArrowheads="1"/>
              </p:cNvSpPr>
              <p:nvPr/>
            </p:nvSpPr>
            <p:spPr bwMode="auto">
              <a:xfrm>
                <a:off x="3772" y="2816"/>
                <a:ext cx="9" cy="16"/>
              </a:xfrm>
              <a:prstGeom prst="rect">
                <a:avLst/>
              </a:prstGeom>
              <a:solidFill>
                <a:srgbClr val="1FD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96" name="Rectangle 512"/>
              <p:cNvSpPr>
                <a:spLocks noChangeArrowheads="1"/>
              </p:cNvSpPr>
              <p:nvPr/>
            </p:nvSpPr>
            <p:spPr bwMode="auto">
              <a:xfrm>
                <a:off x="3769" y="2838"/>
                <a:ext cx="15" cy="9"/>
              </a:xfrm>
              <a:prstGeom prst="rect">
                <a:avLst/>
              </a:prstGeom>
              <a:solidFill>
                <a:srgbClr val="1FD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97" name="Rectangle 513"/>
              <p:cNvSpPr>
                <a:spLocks noChangeArrowheads="1"/>
              </p:cNvSpPr>
              <p:nvPr/>
            </p:nvSpPr>
            <p:spPr bwMode="auto">
              <a:xfrm>
                <a:off x="3772" y="2835"/>
                <a:ext cx="9" cy="15"/>
              </a:xfrm>
              <a:prstGeom prst="rect">
                <a:avLst/>
              </a:prstGeom>
              <a:solidFill>
                <a:srgbClr val="1FD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98" name="Rectangle 514"/>
              <p:cNvSpPr>
                <a:spLocks noChangeArrowheads="1"/>
              </p:cNvSpPr>
              <p:nvPr/>
            </p:nvSpPr>
            <p:spPr bwMode="auto">
              <a:xfrm>
                <a:off x="3769" y="2686"/>
                <a:ext cx="15" cy="9"/>
              </a:xfrm>
              <a:prstGeom prst="rect">
                <a:avLst/>
              </a:prstGeom>
              <a:solidFill>
                <a:srgbClr val="1FD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199" name="Rectangle 515"/>
              <p:cNvSpPr>
                <a:spLocks noChangeArrowheads="1"/>
              </p:cNvSpPr>
              <p:nvPr/>
            </p:nvSpPr>
            <p:spPr bwMode="auto">
              <a:xfrm>
                <a:off x="3772" y="2683"/>
                <a:ext cx="9" cy="15"/>
              </a:xfrm>
              <a:prstGeom prst="rect">
                <a:avLst/>
              </a:prstGeom>
              <a:solidFill>
                <a:srgbClr val="1FD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00" name="Rectangle 516"/>
              <p:cNvSpPr>
                <a:spLocks noChangeArrowheads="1"/>
              </p:cNvSpPr>
              <p:nvPr/>
            </p:nvSpPr>
            <p:spPr bwMode="auto">
              <a:xfrm>
                <a:off x="4298" y="2819"/>
                <a:ext cx="15" cy="10"/>
              </a:xfrm>
              <a:prstGeom prst="rect">
                <a:avLst/>
              </a:prstGeom>
              <a:solidFill>
                <a:srgbClr val="971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01" name="Rectangle 517"/>
              <p:cNvSpPr>
                <a:spLocks noChangeArrowheads="1"/>
              </p:cNvSpPr>
              <p:nvPr/>
            </p:nvSpPr>
            <p:spPr bwMode="auto">
              <a:xfrm>
                <a:off x="4301" y="2816"/>
                <a:ext cx="9" cy="16"/>
              </a:xfrm>
              <a:prstGeom prst="rect">
                <a:avLst/>
              </a:prstGeom>
              <a:solidFill>
                <a:srgbClr val="971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02" name="Rectangle 518"/>
              <p:cNvSpPr>
                <a:spLocks noChangeArrowheads="1"/>
              </p:cNvSpPr>
              <p:nvPr/>
            </p:nvSpPr>
            <p:spPr bwMode="auto">
              <a:xfrm>
                <a:off x="4298" y="2819"/>
                <a:ext cx="15" cy="10"/>
              </a:xfrm>
              <a:prstGeom prst="rect">
                <a:avLst/>
              </a:prstGeom>
              <a:solidFill>
                <a:srgbClr val="971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03" name="Rectangle 519"/>
              <p:cNvSpPr>
                <a:spLocks noChangeArrowheads="1"/>
              </p:cNvSpPr>
              <p:nvPr/>
            </p:nvSpPr>
            <p:spPr bwMode="auto">
              <a:xfrm>
                <a:off x="4301" y="2816"/>
                <a:ext cx="9" cy="16"/>
              </a:xfrm>
              <a:prstGeom prst="rect">
                <a:avLst/>
              </a:prstGeom>
              <a:solidFill>
                <a:srgbClr val="971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04" name="Rectangle 520"/>
              <p:cNvSpPr>
                <a:spLocks noChangeArrowheads="1"/>
              </p:cNvSpPr>
              <p:nvPr/>
            </p:nvSpPr>
            <p:spPr bwMode="auto">
              <a:xfrm>
                <a:off x="4559" y="1859"/>
                <a:ext cx="16" cy="9"/>
              </a:xfrm>
              <a:prstGeom prst="rect">
                <a:avLst/>
              </a:prstGeom>
              <a:solidFill>
                <a:srgbClr val="DF1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05" name="Rectangle 521"/>
              <p:cNvSpPr>
                <a:spLocks noChangeArrowheads="1"/>
              </p:cNvSpPr>
              <p:nvPr/>
            </p:nvSpPr>
            <p:spPr bwMode="auto">
              <a:xfrm>
                <a:off x="4562" y="1856"/>
                <a:ext cx="10" cy="15"/>
              </a:xfrm>
              <a:prstGeom prst="rect">
                <a:avLst/>
              </a:prstGeom>
              <a:solidFill>
                <a:srgbClr val="DF1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06" name="Rectangle 522"/>
              <p:cNvSpPr>
                <a:spLocks noChangeArrowheads="1"/>
              </p:cNvSpPr>
              <p:nvPr/>
            </p:nvSpPr>
            <p:spPr bwMode="auto">
              <a:xfrm>
                <a:off x="4559" y="2819"/>
                <a:ext cx="16" cy="10"/>
              </a:xfrm>
              <a:prstGeom prst="rect">
                <a:avLst/>
              </a:prstGeom>
              <a:solidFill>
                <a:srgbClr val="DF1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07" name="Rectangle 523"/>
              <p:cNvSpPr>
                <a:spLocks noChangeArrowheads="1"/>
              </p:cNvSpPr>
              <p:nvPr/>
            </p:nvSpPr>
            <p:spPr bwMode="auto">
              <a:xfrm>
                <a:off x="4562" y="2816"/>
                <a:ext cx="10" cy="16"/>
              </a:xfrm>
              <a:prstGeom prst="rect">
                <a:avLst/>
              </a:prstGeom>
              <a:solidFill>
                <a:srgbClr val="DF1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08" name="Rectangle 524"/>
              <p:cNvSpPr>
                <a:spLocks noChangeArrowheads="1"/>
              </p:cNvSpPr>
              <p:nvPr/>
            </p:nvSpPr>
            <p:spPr bwMode="auto">
              <a:xfrm>
                <a:off x="4559" y="2819"/>
                <a:ext cx="16" cy="10"/>
              </a:xfrm>
              <a:prstGeom prst="rect">
                <a:avLst/>
              </a:prstGeom>
              <a:solidFill>
                <a:srgbClr val="DF1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09" name="Rectangle 525"/>
              <p:cNvSpPr>
                <a:spLocks noChangeArrowheads="1"/>
              </p:cNvSpPr>
              <p:nvPr/>
            </p:nvSpPr>
            <p:spPr bwMode="auto">
              <a:xfrm>
                <a:off x="4562" y="2816"/>
                <a:ext cx="10" cy="16"/>
              </a:xfrm>
              <a:prstGeom prst="rect">
                <a:avLst/>
              </a:prstGeom>
              <a:solidFill>
                <a:srgbClr val="DF1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10" name="Rectangle 526"/>
              <p:cNvSpPr>
                <a:spLocks noChangeArrowheads="1"/>
              </p:cNvSpPr>
              <p:nvPr/>
            </p:nvSpPr>
            <p:spPr bwMode="auto">
              <a:xfrm>
                <a:off x="4559" y="1859"/>
                <a:ext cx="16" cy="9"/>
              </a:xfrm>
              <a:prstGeom prst="rect">
                <a:avLst/>
              </a:prstGeom>
              <a:solidFill>
                <a:srgbClr val="DF1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11" name="Rectangle 527"/>
              <p:cNvSpPr>
                <a:spLocks noChangeArrowheads="1"/>
              </p:cNvSpPr>
              <p:nvPr/>
            </p:nvSpPr>
            <p:spPr bwMode="auto">
              <a:xfrm>
                <a:off x="4562" y="1856"/>
                <a:ext cx="10" cy="15"/>
              </a:xfrm>
              <a:prstGeom prst="rect">
                <a:avLst/>
              </a:prstGeom>
              <a:solidFill>
                <a:srgbClr val="DF1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12" name="Rectangle 528"/>
              <p:cNvSpPr>
                <a:spLocks noChangeArrowheads="1"/>
              </p:cNvSpPr>
              <p:nvPr/>
            </p:nvSpPr>
            <p:spPr bwMode="auto">
              <a:xfrm>
                <a:off x="4559" y="2546"/>
                <a:ext cx="16" cy="9"/>
              </a:xfrm>
              <a:prstGeom prst="rect">
                <a:avLst/>
              </a:prstGeom>
              <a:solidFill>
                <a:srgbClr val="DF1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13" name="Rectangle 529"/>
              <p:cNvSpPr>
                <a:spLocks noChangeArrowheads="1"/>
              </p:cNvSpPr>
              <p:nvPr/>
            </p:nvSpPr>
            <p:spPr bwMode="auto">
              <a:xfrm>
                <a:off x="4562" y="2543"/>
                <a:ext cx="10" cy="15"/>
              </a:xfrm>
              <a:prstGeom prst="rect">
                <a:avLst/>
              </a:prstGeom>
              <a:solidFill>
                <a:srgbClr val="DF1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14" name="Rectangle 530"/>
              <p:cNvSpPr>
                <a:spLocks noChangeArrowheads="1"/>
              </p:cNvSpPr>
              <p:nvPr/>
            </p:nvSpPr>
            <p:spPr bwMode="auto">
              <a:xfrm>
                <a:off x="4559" y="2601"/>
                <a:ext cx="16" cy="9"/>
              </a:xfrm>
              <a:prstGeom prst="rect">
                <a:avLst/>
              </a:prstGeom>
              <a:solidFill>
                <a:srgbClr val="DF1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15" name="Rectangle 531"/>
              <p:cNvSpPr>
                <a:spLocks noChangeArrowheads="1"/>
              </p:cNvSpPr>
              <p:nvPr/>
            </p:nvSpPr>
            <p:spPr bwMode="auto">
              <a:xfrm>
                <a:off x="4562" y="2598"/>
                <a:ext cx="10" cy="15"/>
              </a:xfrm>
              <a:prstGeom prst="rect">
                <a:avLst/>
              </a:prstGeom>
              <a:solidFill>
                <a:srgbClr val="DF1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16" name="Rectangle 532"/>
              <p:cNvSpPr>
                <a:spLocks noChangeArrowheads="1"/>
              </p:cNvSpPr>
              <p:nvPr/>
            </p:nvSpPr>
            <p:spPr bwMode="auto">
              <a:xfrm>
                <a:off x="4824" y="1564"/>
                <a:ext cx="15" cy="10"/>
              </a:xfrm>
              <a:prstGeom prst="rect">
                <a:avLst/>
              </a:prstGeom>
              <a:solidFill>
                <a:srgbClr val="FF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17" name="Rectangle 533"/>
              <p:cNvSpPr>
                <a:spLocks noChangeArrowheads="1"/>
              </p:cNvSpPr>
              <p:nvPr/>
            </p:nvSpPr>
            <p:spPr bwMode="auto">
              <a:xfrm>
                <a:off x="4827" y="1561"/>
                <a:ext cx="9" cy="16"/>
              </a:xfrm>
              <a:prstGeom prst="rect">
                <a:avLst/>
              </a:prstGeom>
              <a:solidFill>
                <a:srgbClr val="FF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18" name="Rectangle 534"/>
              <p:cNvSpPr>
                <a:spLocks noChangeArrowheads="1"/>
              </p:cNvSpPr>
              <p:nvPr/>
            </p:nvSpPr>
            <p:spPr bwMode="auto">
              <a:xfrm>
                <a:off x="4824" y="2819"/>
                <a:ext cx="15" cy="10"/>
              </a:xfrm>
              <a:prstGeom prst="rect">
                <a:avLst/>
              </a:prstGeom>
              <a:solidFill>
                <a:srgbClr val="FF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19" name="Rectangle 535"/>
              <p:cNvSpPr>
                <a:spLocks noChangeArrowheads="1"/>
              </p:cNvSpPr>
              <p:nvPr/>
            </p:nvSpPr>
            <p:spPr bwMode="auto">
              <a:xfrm>
                <a:off x="4827" y="2816"/>
                <a:ext cx="9" cy="16"/>
              </a:xfrm>
              <a:prstGeom prst="rect">
                <a:avLst/>
              </a:prstGeom>
              <a:solidFill>
                <a:srgbClr val="FF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20" name="Rectangle 536"/>
              <p:cNvSpPr>
                <a:spLocks noChangeArrowheads="1"/>
              </p:cNvSpPr>
              <p:nvPr/>
            </p:nvSpPr>
            <p:spPr bwMode="auto">
              <a:xfrm>
                <a:off x="4824" y="2786"/>
                <a:ext cx="15" cy="9"/>
              </a:xfrm>
              <a:prstGeom prst="rect">
                <a:avLst/>
              </a:prstGeom>
              <a:solidFill>
                <a:srgbClr val="FF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21" name="Rectangle 537"/>
              <p:cNvSpPr>
                <a:spLocks noChangeArrowheads="1"/>
              </p:cNvSpPr>
              <p:nvPr/>
            </p:nvSpPr>
            <p:spPr bwMode="auto">
              <a:xfrm>
                <a:off x="4827" y="2783"/>
                <a:ext cx="9" cy="15"/>
              </a:xfrm>
              <a:prstGeom prst="rect">
                <a:avLst/>
              </a:prstGeom>
              <a:solidFill>
                <a:srgbClr val="FF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22" name="Rectangle 538"/>
              <p:cNvSpPr>
                <a:spLocks noChangeArrowheads="1"/>
              </p:cNvSpPr>
              <p:nvPr/>
            </p:nvSpPr>
            <p:spPr bwMode="auto">
              <a:xfrm>
                <a:off x="4824" y="1729"/>
                <a:ext cx="15" cy="9"/>
              </a:xfrm>
              <a:prstGeom prst="rect">
                <a:avLst/>
              </a:prstGeom>
              <a:solidFill>
                <a:srgbClr val="FF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23" name="Rectangle 539"/>
              <p:cNvSpPr>
                <a:spLocks noChangeArrowheads="1"/>
              </p:cNvSpPr>
              <p:nvPr/>
            </p:nvSpPr>
            <p:spPr bwMode="auto">
              <a:xfrm>
                <a:off x="4827" y="1725"/>
                <a:ext cx="9" cy="16"/>
              </a:xfrm>
              <a:prstGeom prst="rect">
                <a:avLst/>
              </a:prstGeom>
              <a:solidFill>
                <a:srgbClr val="FF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24" name="Rectangle 540"/>
              <p:cNvSpPr>
                <a:spLocks noChangeArrowheads="1"/>
              </p:cNvSpPr>
              <p:nvPr/>
            </p:nvSpPr>
            <p:spPr bwMode="auto">
              <a:xfrm>
                <a:off x="4824" y="2127"/>
                <a:ext cx="15" cy="9"/>
              </a:xfrm>
              <a:prstGeom prst="rect">
                <a:avLst/>
              </a:prstGeom>
              <a:solidFill>
                <a:srgbClr val="FF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25" name="Rectangle 541"/>
              <p:cNvSpPr>
                <a:spLocks noChangeArrowheads="1"/>
              </p:cNvSpPr>
              <p:nvPr/>
            </p:nvSpPr>
            <p:spPr bwMode="auto">
              <a:xfrm>
                <a:off x="4827" y="2124"/>
                <a:ext cx="9" cy="15"/>
              </a:xfrm>
              <a:prstGeom prst="rect">
                <a:avLst/>
              </a:prstGeom>
              <a:solidFill>
                <a:srgbClr val="FF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26" name="Rectangle 542"/>
              <p:cNvSpPr>
                <a:spLocks noChangeArrowheads="1"/>
              </p:cNvSpPr>
              <p:nvPr/>
            </p:nvSpPr>
            <p:spPr bwMode="auto">
              <a:xfrm>
                <a:off x="5085" y="3026"/>
                <a:ext cx="15" cy="9"/>
              </a:xfrm>
              <a:prstGeom prst="rect">
                <a:avLst/>
              </a:prstGeom>
              <a:solidFill>
                <a:srgbClr val="FFA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27" name="Rectangle 543"/>
              <p:cNvSpPr>
                <a:spLocks noChangeArrowheads="1"/>
              </p:cNvSpPr>
              <p:nvPr/>
            </p:nvSpPr>
            <p:spPr bwMode="auto">
              <a:xfrm>
                <a:off x="5088" y="3023"/>
                <a:ext cx="9" cy="15"/>
              </a:xfrm>
              <a:prstGeom prst="rect">
                <a:avLst/>
              </a:prstGeom>
              <a:solidFill>
                <a:srgbClr val="FFA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28" name="Rectangle 544"/>
              <p:cNvSpPr>
                <a:spLocks noChangeArrowheads="1"/>
              </p:cNvSpPr>
              <p:nvPr/>
            </p:nvSpPr>
            <p:spPr bwMode="auto">
              <a:xfrm>
                <a:off x="5350" y="2819"/>
                <a:ext cx="15" cy="10"/>
              </a:xfrm>
              <a:prstGeom prst="rect">
                <a:avLst/>
              </a:prstGeom>
              <a:solidFill>
                <a:srgbClr val="FFD7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29" name="Rectangle 545"/>
              <p:cNvSpPr>
                <a:spLocks noChangeArrowheads="1"/>
              </p:cNvSpPr>
              <p:nvPr/>
            </p:nvSpPr>
            <p:spPr bwMode="auto">
              <a:xfrm>
                <a:off x="5353" y="2816"/>
                <a:ext cx="9" cy="16"/>
              </a:xfrm>
              <a:prstGeom prst="rect">
                <a:avLst/>
              </a:prstGeom>
              <a:solidFill>
                <a:srgbClr val="FFD7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30" name="Rectangle 546"/>
              <p:cNvSpPr>
                <a:spLocks noChangeArrowheads="1"/>
              </p:cNvSpPr>
              <p:nvPr/>
            </p:nvSpPr>
            <p:spPr bwMode="auto">
              <a:xfrm>
                <a:off x="5350" y="2604"/>
                <a:ext cx="15" cy="9"/>
              </a:xfrm>
              <a:prstGeom prst="rect">
                <a:avLst/>
              </a:prstGeom>
              <a:solidFill>
                <a:srgbClr val="FFD7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31" name="Rectangle 547"/>
              <p:cNvSpPr>
                <a:spLocks noChangeArrowheads="1"/>
              </p:cNvSpPr>
              <p:nvPr/>
            </p:nvSpPr>
            <p:spPr bwMode="auto">
              <a:xfrm>
                <a:off x="5353" y="2601"/>
                <a:ext cx="9" cy="15"/>
              </a:xfrm>
              <a:prstGeom prst="rect">
                <a:avLst/>
              </a:prstGeom>
              <a:solidFill>
                <a:srgbClr val="FFD7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32" name="Rectangle 548"/>
              <p:cNvSpPr>
                <a:spLocks noChangeArrowheads="1"/>
              </p:cNvSpPr>
              <p:nvPr/>
            </p:nvSpPr>
            <p:spPr bwMode="auto">
              <a:xfrm>
                <a:off x="5350" y="1959"/>
                <a:ext cx="15" cy="10"/>
              </a:xfrm>
              <a:prstGeom prst="rect">
                <a:avLst/>
              </a:prstGeom>
              <a:solidFill>
                <a:srgbClr val="FFD7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33" name="Rectangle 549"/>
              <p:cNvSpPr>
                <a:spLocks noChangeArrowheads="1"/>
              </p:cNvSpPr>
              <p:nvPr/>
            </p:nvSpPr>
            <p:spPr bwMode="auto">
              <a:xfrm>
                <a:off x="5353" y="1956"/>
                <a:ext cx="9" cy="16"/>
              </a:xfrm>
              <a:prstGeom prst="rect">
                <a:avLst/>
              </a:prstGeom>
              <a:solidFill>
                <a:srgbClr val="FFD7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34" name="Rectangle 550"/>
              <p:cNvSpPr>
                <a:spLocks noChangeArrowheads="1"/>
              </p:cNvSpPr>
              <p:nvPr/>
            </p:nvSpPr>
            <p:spPr bwMode="auto">
              <a:xfrm>
                <a:off x="249" y="2032"/>
                <a:ext cx="213" cy="137"/>
              </a:xfrm>
              <a:prstGeom prst="rect">
                <a:avLst/>
              </a:prstGeom>
              <a:solidFill>
                <a:srgbClr val="DF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35" name="Rectangle 551"/>
              <p:cNvSpPr>
                <a:spLocks noChangeArrowheads="1"/>
              </p:cNvSpPr>
              <p:nvPr/>
            </p:nvSpPr>
            <p:spPr bwMode="auto">
              <a:xfrm>
                <a:off x="249" y="2169"/>
                <a:ext cx="213" cy="100"/>
              </a:xfrm>
              <a:prstGeom prst="rect">
                <a:avLst/>
              </a:prstGeom>
              <a:solidFill>
                <a:srgbClr val="DF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36" name="Rectangle 552"/>
              <p:cNvSpPr>
                <a:spLocks noChangeArrowheads="1"/>
              </p:cNvSpPr>
              <p:nvPr/>
            </p:nvSpPr>
            <p:spPr bwMode="auto">
              <a:xfrm>
                <a:off x="249" y="2032"/>
                <a:ext cx="213" cy="137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37" name="Rectangle 553"/>
              <p:cNvSpPr>
                <a:spLocks noChangeArrowheads="1"/>
              </p:cNvSpPr>
              <p:nvPr/>
            </p:nvSpPr>
            <p:spPr bwMode="auto">
              <a:xfrm>
                <a:off x="249" y="2169"/>
                <a:ext cx="213" cy="100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38" name="Line 554"/>
              <p:cNvSpPr>
                <a:spLocks noChangeShapeType="1"/>
              </p:cNvSpPr>
              <p:nvPr/>
            </p:nvSpPr>
            <p:spPr bwMode="auto">
              <a:xfrm>
                <a:off x="356" y="168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39" name="Line 555"/>
              <p:cNvSpPr>
                <a:spLocks noChangeShapeType="1"/>
              </p:cNvSpPr>
              <p:nvPr/>
            </p:nvSpPr>
            <p:spPr bwMode="auto">
              <a:xfrm>
                <a:off x="356" y="171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40" name="Line 556"/>
              <p:cNvSpPr>
                <a:spLocks noChangeShapeType="1"/>
              </p:cNvSpPr>
              <p:nvPr/>
            </p:nvSpPr>
            <p:spPr bwMode="auto">
              <a:xfrm>
                <a:off x="356" y="174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41" name="Line 557"/>
              <p:cNvSpPr>
                <a:spLocks noChangeShapeType="1"/>
              </p:cNvSpPr>
              <p:nvPr/>
            </p:nvSpPr>
            <p:spPr bwMode="auto">
              <a:xfrm>
                <a:off x="356" y="177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42" name="Line 558"/>
              <p:cNvSpPr>
                <a:spLocks noChangeShapeType="1"/>
              </p:cNvSpPr>
              <p:nvPr/>
            </p:nvSpPr>
            <p:spPr bwMode="auto">
              <a:xfrm>
                <a:off x="356" y="1801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43" name="Line 559"/>
              <p:cNvSpPr>
                <a:spLocks noChangeShapeType="1"/>
              </p:cNvSpPr>
              <p:nvPr/>
            </p:nvSpPr>
            <p:spPr bwMode="auto">
              <a:xfrm>
                <a:off x="356" y="183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44" name="Line 560"/>
              <p:cNvSpPr>
                <a:spLocks noChangeShapeType="1"/>
              </p:cNvSpPr>
              <p:nvPr/>
            </p:nvSpPr>
            <p:spPr bwMode="auto">
              <a:xfrm>
                <a:off x="356" y="186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45" name="Line 561"/>
              <p:cNvSpPr>
                <a:spLocks noChangeShapeType="1"/>
              </p:cNvSpPr>
              <p:nvPr/>
            </p:nvSpPr>
            <p:spPr bwMode="auto">
              <a:xfrm>
                <a:off x="356" y="189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46" name="Line 562"/>
              <p:cNvSpPr>
                <a:spLocks noChangeShapeType="1"/>
              </p:cNvSpPr>
              <p:nvPr/>
            </p:nvSpPr>
            <p:spPr bwMode="auto">
              <a:xfrm>
                <a:off x="356" y="192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47" name="Line 563"/>
              <p:cNvSpPr>
                <a:spLocks noChangeShapeType="1"/>
              </p:cNvSpPr>
              <p:nvPr/>
            </p:nvSpPr>
            <p:spPr bwMode="auto">
              <a:xfrm>
                <a:off x="356" y="1953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48" name="Line 564"/>
              <p:cNvSpPr>
                <a:spLocks noChangeShapeType="1"/>
              </p:cNvSpPr>
              <p:nvPr/>
            </p:nvSpPr>
            <p:spPr bwMode="auto">
              <a:xfrm>
                <a:off x="356" y="198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49" name="Line 565"/>
              <p:cNvSpPr>
                <a:spLocks noChangeShapeType="1"/>
              </p:cNvSpPr>
              <p:nvPr/>
            </p:nvSpPr>
            <p:spPr bwMode="auto">
              <a:xfrm>
                <a:off x="356" y="201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50" name="Line 566"/>
              <p:cNvSpPr>
                <a:spLocks noChangeShapeType="1"/>
              </p:cNvSpPr>
              <p:nvPr/>
            </p:nvSpPr>
            <p:spPr bwMode="auto">
              <a:xfrm>
                <a:off x="328" y="1680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51" name="Line 567"/>
              <p:cNvSpPr>
                <a:spLocks noChangeShapeType="1"/>
              </p:cNvSpPr>
              <p:nvPr/>
            </p:nvSpPr>
            <p:spPr bwMode="auto">
              <a:xfrm>
                <a:off x="356" y="2269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52" name="Line 568"/>
              <p:cNvSpPr>
                <a:spLocks noChangeShapeType="1"/>
              </p:cNvSpPr>
              <p:nvPr/>
            </p:nvSpPr>
            <p:spPr bwMode="auto">
              <a:xfrm>
                <a:off x="356" y="230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53" name="Line 569"/>
              <p:cNvSpPr>
                <a:spLocks noChangeShapeType="1"/>
              </p:cNvSpPr>
              <p:nvPr/>
            </p:nvSpPr>
            <p:spPr bwMode="auto">
              <a:xfrm>
                <a:off x="356" y="233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54" name="Line 570"/>
              <p:cNvSpPr>
                <a:spLocks noChangeShapeType="1"/>
              </p:cNvSpPr>
              <p:nvPr/>
            </p:nvSpPr>
            <p:spPr bwMode="auto">
              <a:xfrm>
                <a:off x="356" y="236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55" name="Line 571"/>
              <p:cNvSpPr>
                <a:spLocks noChangeShapeType="1"/>
              </p:cNvSpPr>
              <p:nvPr/>
            </p:nvSpPr>
            <p:spPr bwMode="auto">
              <a:xfrm>
                <a:off x="356" y="239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56" name="Line 572"/>
              <p:cNvSpPr>
                <a:spLocks noChangeShapeType="1"/>
              </p:cNvSpPr>
              <p:nvPr/>
            </p:nvSpPr>
            <p:spPr bwMode="auto">
              <a:xfrm>
                <a:off x="356" y="2421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57" name="Line 573"/>
              <p:cNvSpPr>
                <a:spLocks noChangeShapeType="1"/>
              </p:cNvSpPr>
              <p:nvPr/>
            </p:nvSpPr>
            <p:spPr bwMode="auto">
              <a:xfrm>
                <a:off x="356" y="245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58" name="Line 574"/>
              <p:cNvSpPr>
                <a:spLocks noChangeShapeType="1"/>
              </p:cNvSpPr>
              <p:nvPr/>
            </p:nvSpPr>
            <p:spPr bwMode="auto">
              <a:xfrm>
                <a:off x="356" y="248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59" name="Line 575"/>
              <p:cNvSpPr>
                <a:spLocks noChangeShapeType="1"/>
              </p:cNvSpPr>
              <p:nvPr/>
            </p:nvSpPr>
            <p:spPr bwMode="auto">
              <a:xfrm>
                <a:off x="356" y="251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60" name="Line 576"/>
              <p:cNvSpPr>
                <a:spLocks noChangeShapeType="1"/>
              </p:cNvSpPr>
              <p:nvPr/>
            </p:nvSpPr>
            <p:spPr bwMode="auto">
              <a:xfrm>
                <a:off x="356" y="254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61" name="Line 577"/>
              <p:cNvSpPr>
                <a:spLocks noChangeShapeType="1"/>
              </p:cNvSpPr>
              <p:nvPr/>
            </p:nvSpPr>
            <p:spPr bwMode="auto">
              <a:xfrm>
                <a:off x="356" y="2573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62" name="Line 578"/>
              <p:cNvSpPr>
                <a:spLocks noChangeShapeType="1"/>
              </p:cNvSpPr>
              <p:nvPr/>
            </p:nvSpPr>
            <p:spPr bwMode="auto">
              <a:xfrm>
                <a:off x="356" y="260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63" name="Line 579"/>
              <p:cNvSpPr>
                <a:spLocks noChangeShapeType="1"/>
              </p:cNvSpPr>
              <p:nvPr/>
            </p:nvSpPr>
            <p:spPr bwMode="auto">
              <a:xfrm>
                <a:off x="328" y="2625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64" name="Rectangle 580"/>
              <p:cNvSpPr>
                <a:spLocks noChangeArrowheads="1"/>
              </p:cNvSpPr>
              <p:nvPr/>
            </p:nvSpPr>
            <p:spPr bwMode="auto">
              <a:xfrm>
                <a:off x="514" y="2108"/>
                <a:ext cx="212" cy="52"/>
              </a:xfrm>
              <a:prstGeom prst="rect">
                <a:avLst/>
              </a:prstGeom>
              <a:solidFill>
                <a:srgbClr val="DFD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65" name="Rectangle 581"/>
              <p:cNvSpPr>
                <a:spLocks noChangeArrowheads="1"/>
              </p:cNvSpPr>
              <p:nvPr/>
            </p:nvSpPr>
            <p:spPr bwMode="auto">
              <a:xfrm>
                <a:off x="514" y="2160"/>
                <a:ext cx="212" cy="85"/>
              </a:xfrm>
              <a:prstGeom prst="rect">
                <a:avLst/>
              </a:prstGeom>
              <a:solidFill>
                <a:srgbClr val="DFD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66" name="Rectangle 582"/>
              <p:cNvSpPr>
                <a:spLocks noChangeArrowheads="1"/>
              </p:cNvSpPr>
              <p:nvPr/>
            </p:nvSpPr>
            <p:spPr bwMode="auto">
              <a:xfrm>
                <a:off x="514" y="2108"/>
                <a:ext cx="212" cy="52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67" name="Rectangle 583"/>
              <p:cNvSpPr>
                <a:spLocks noChangeArrowheads="1"/>
              </p:cNvSpPr>
              <p:nvPr/>
            </p:nvSpPr>
            <p:spPr bwMode="auto">
              <a:xfrm>
                <a:off x="514" y="2160"/>
                <a:ext cx="212" cy="85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68" name="Line 584"/>
              <p:cNvSpPr>
                <a:spLocks noChangeShapeType="1"/>
              </p:cNvSpPr>
              <p:nvPr/>
            </p:nvSpPr>
            <p:spPr bwMode="auto">
              <a:xfrm>
                <a:off x="620" y="190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69" name="Line 585"/>
              <p:cNvSpPr>
                <a:spLocks noChangeShapeType="1"/>
              </p:cNvSpPr>
              <p:nvPr/>
            </p:nvSpPr>
            <p:spPr bwMode="auto">
              <a:xfrm>
                <a:off x="620" y="193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70" name="Line 586"/>
              <p:cNvSpPr>
                <a:spLocks noChangeShapeType="1"/>
              </p:cNvSpPr>
              <p:nvPr/>
            </p:nvSpPr>
            <p:spPr bwMode="auto">
              <a:xfrm>
                <a:off x="620" y="196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71" name="Line 587"/>
              <p:cNvSpPr>
                <a:spLocks noChangeShapeType="1"/>
              </p:cNvSpPr>
              <p:nvPr/>
            </p:nvSpPr>
            <p:spPr bwMode="auto">
              <a:xfrm>
                <a:off x="620" y="199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72" name="Line 588"/>
              <p:cNvSpPr>
                <a:spLocks noChangeShapeType="1"/>
              </p:cNvSpPr>
              <p:nvPr/>
            </p:nvSpPr>
            <p:spPr bwMode="auto">
              <a:xfrm>
                <a:off x="620" y="202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73" name="Line 589"/>
              <p:cNvSpPr>
                <a:spLocks noChangeShapeType="1"/>
              </p:cNvSpPr>
              <p:nvPr/>
            </p:nvSpPr>
            <p:spPr bwMode="auto">
              <a:xfrm>
                <a:off x="620" y="205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74" name="Line 590"/>
              <p:cNvSpPr>
                <a:spLocks noChangeShapeType="1"/>
              </p:cNvSpPr>
              <p:nvPr/>
            </p:nvSpPr>
            <p:spPr bwMode="auto">
              <a:xfrm>
                <a:off x="620" y="208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75" name="Line 591"/>
              <p:cNvSpPr>
                <a:spLocks noChangeShapeType="1"/>
              </p:cNvSpPr>
              <p:nvPr/>
            </p:nvSpPr>
            <p:spPr bwMode="auto">
              <a:xfrm>
                <a:off x="593" y="1902"/>
                <a:ext cx="5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76" name="Line 592"/>
              <p:cNvSpPr>
                <a:spLocks noChangeShapeType="1"/>
              </p:cNvSpPr>
              <p:nvPr/>
            </p:nvSpPr>
            <p:spPr bwMode="auto">
              <a:xfrm>
                <a:off x="620" y="224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77" name="Line 593"/>
              <p:cNvSpPr>
                <a:spLocks noChangeShapeType="1"/>
              </p:cNvSpPr>
              <p:nvPr/>
            </p:nvSpPr>
            <p:spPr bwMode="auto">
              <a:xfrm>
                <a:off x="620" y="227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78" name="Line 594"/>
              <p:cNvSpPr>
                <a:spLocks noChangeShapeType="1"/>
              </p:cNvSpPr>
              <p:nvPr/>
            </p:nvSpPr>
            <p:spPr bwMode="auto">
              <a:xfrm>
                <a:off x="620" y="230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79" name="Line 595"/>
              <p:cNvSpPr>
                <a:spLocks noChangeShapeType="1"/>
              </p:cNvSpPr>
              <p:nvPr/>
            </p:nvSpPr>
            <p:spPr bwMode="auto">
              <a:xfrm>
                <a:off x="620" y="2336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80" name="Line 596"/>
              <p:cNvSpPr>
                <a:spLocks noChangeShapeType="1"/>
              </p:cNvSpPr>
              <p:nvPr/>
            </p:nvSpPr>
            <p:spPr bwMode="auto">
              <a:xfrm>
                <a:off x="620" y="236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81" name="Line 597"/>
              <p:cNvSpPr>
                <a:spLocks noChangeShapeType="1"/>
              </p:cNvSpPr>
              <p:nvPr/>
            </p:nvSpPr>
            <p:spPr bwMode="auto">
              <a:xfrm>
                <a:off x="620" y="239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82" name="Line 598"/>
              <p:cNvSpPr>
                <a:spLocks noChangeShapeType="1"/>
              </p:cNvSpPr>
              <p:nvPr/>
            </p:nvSpPr>
            <p:spPr bwMode="auto">
              <a:xfrm>
                <a:off x="620" y="2427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83" name="Line 599"/>
              <p:cNvSpPr>
                <a:spLocks noChangeShapeType="1"/>
              </p:cNvSpPr>
              <p:nvPr/>
            </p:nvSpPr>
            <p:spPr bwMode="auto">
              <a:xfrm>
                <a:off x="593" y="2455"/>
                <a:ext cx="5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84" name="Rectangle 600"/>
              <p:cNvSpPr>
                <a:spLocks noChangeArrowheads="1"/>
              </p:cNvSpPr>
              <p:nvPr/>
            </p:nvSpPr>
            <p:spPr bwMode="auto">
              <a:xfrm>
                <a:off x="775" y="2127"/>
                <a:ext cx="213" cy="164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85" name="Rectangle 601"/>
              <p:cNvSpPr>
                <a:spLocks noChangeArrowheads="1"/>
              </p:cNvSpPr>
              <p:nvPr/>
            </p:nvSpPr>
            <p:spPr bwMode="auto">
              <a:xfrm>
                <a:off x="775" y="2291"/>
                <a:ext cx="213" cy="7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86" name="Rectangle 602"/>
              <p:cNvSpPr>
                <a:spLocks noChangeArrowheads="1"/>
              </p:cNvSpPr>
              <p:nvPr/>
            </p:nvSpPr>
            <p:spPr bwMode="auto">
              <a:xfrm>
                <a:off x="775" y="2127"/>
                <a:ext cx="213" cy="164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87" name="Rectangle 603"/>
              <p:cNvSpPr>
                <a:spLocks noChangeArrowheads="1"/>
              </p:cNvSpPr>
              <p:nvPr/>
            </p:nvSpPr>
            <p:spPr bwMode="auto">
              <a:xfrm>
                <a:off x="775" y="2291"/>
                <a:ext cx="213" cy="79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88" name="Line 604"/>
              <p:cNvSpPr>
                <a:spLocks noChangeShapeType="1"/>
              </p:cNvSpPr>
              <p:nvPr/>
            </p:nvSpPr>
            <p:spPr bwMode="auto">
              <a:xfrm>
                <a:off x="882" y="176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89" name="Line 605"/>
              <p:cNvSpPr>
                <a:spLocks noChangeShapeType="1"/>
              </p:cNvSpPr>
              <p:nvPr/>
            </p:nvSpPr>
            <p:spPr bwMode="auto">
              <a:xfrm>
                <a:off x="882" y="1792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290" name="Line 606"/>
              <p:cNvSpPr>
                <a:spLocks noChangeShapeType="1"/>
              </p:cNvSpPr>
              <p:nvPr/>
            </p:nvSpPr>
            <p:spPr bwMode="auto">
              <a:xfrm>
                <a:off x="882" y="182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7008" name="Group 808"/>
            <p:cNvGrpSpPr>
              <a:grpSpLocks/>
            </p:cNvGrpSpPr>
            <p:nvPr/>
          </p:nvGrpSpPr>
          <p:grpSpPr bwMode="auto">
            <a:xfrm>
              <a:off x="854" y="1440"/>
              <a:ext cx="1715" cy="1607"/>
              <a:chOff x="854" y="1440"/>
              <a:chExt cx="1715" cy="1607"/>
            </a:xfrm>
          </p:grpSpPr>
          <p:sp>
            <p:nvSpPr>
              <p:cNvPr id="7891" name="Line 608"/>
              <p:cNvSpPr>
                <a:spLocks noChangeShapeType="1"/>
              </p:cNvSpPr>
              <p:nvPr/>
            </p:nvSpPr>
            <p:spPr bwMode="auto">
              <a:xfrm>
                <a:off x="882" y="185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92" name="Line 609"/>
              <p:cNvSpPr>
                <a:spLocks noChangeShapeType="1"/>
              </p:cNvSpPr>
              <p:nvPr/>
            </p:nvSpPr>
            <p:spPr bwMode="auto">
              <a:xfrm>
                <a:off x="882" y="188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93" name="Line 610"/>
              <p:cNvSpPr>
                <a:spLocks noChangeShapeType="1"/>
              </p:cNvSpPr>
              <p:nvPr/>
            </p:nvSpPr>
            <p:spPr bwMode="auto">
              <a:xfrm>
                <a:off x="882" y="191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94" name="Line 611"/>
              <p:cNvSpPr>
                <a:spLocks noChangeShapeType="1"/>
              </p:cNvSpPr>
              <p:nvPr/>
            </p:nvSpPr>
            <p:spPr bwMode="auto">
              <a:xfrm>
                <a:off x="882" y="194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95" name="Line 612"/>
              <p:cNvSpPr>
                <a:spLocks noChangeShapeType="1"/>
              </p:cNvSpPr>
              <p:nvPr/>
            </p:nvSpPr>
            <p:spPr bwMode="auto">
              <a:xfrm>
                <a:off x="882" y="197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96" name="Line 613"/>
              <p:cNvSpPr>
                <a:spLocks noChangeShapeType="1"/>
              </p:cNvSpPr>
              <p:nvPr/>
            </p:nvSpPr>
            <p:spPr bwMode="auto">
              <a:xfrm>
                <a:off x="882" y="200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97" name="Line 614"/>
              <p:cNvSpPr>
                <a:spLocks noChangeShapeType="1"/>
              </p:cNvSpPr>
              <p:nvPr/>
            </p:nvSpPr>
            <p:spPr bwMode="auto">
              <a:xfrm>
                <a:off x="882" y="2035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98" name="Line 615"/>
              <p:cNvSpPr>
                <a:spLocks noChangeShapeType="1"/>
              </p:cNvSpPr>
              <p:nvPr/>
            </p:nvSpPr>
            <p:spPr bwMode="auto">
              <a:xfrm>
                <a:off x="882" y="206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99" name="Line 616"/>
              <p:cNvSpPr>
                <a:spLocks noChangeShapeType="1"/>
              </p:cNvSpPr>
              <p:nvPr/>
            </p:nvSpPr>
            <p:spPr bwMode="auto">
              <a:xfrm>
                <a:off x="882" y="209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00" name="Line 617"/>
              <p:cNvSpPr>
                <a:spLocks noChangeShapeType="1"/>
              </p:cNvSpPr>
              <p:nvPr/>
            </p:nvSpPr>
            <p:spPr bwMode="auto">
              <a:xfrm>
                <a:off x="882" y="2127"/>
                <a:ext cx="0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01" name="Line 618"/>
              <p:cNvSpPr>
                <a:spLocks noChangeShapeType="1"/>
              </p:cNvSpPr>
              <p:nvPr/>
            </p:nvSpPr>
            <p:spPr bwMode="auto">
              <a:xfrm>
                <a:off x="854" y="1762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02" name="Line 619"/>
              <p:cNvSpPr>
                <a:spLocks noChangeShapeType="1"/>
              </p:cNvSpPr>
              <p:nvPr/>
            </p:nvSpPr>
            <p:spPr bwMode="auto">
              <a:xfrm>
                <a:off x="882" y="237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03" name="Line 620"/>
              <p:cNvSpPr>
                <a:spLocks noChangeShapeType="1"/>
              </p:cNvSpPr>
              <p:nvPr/>
            </p:nvSpPr>
            <p:spPr bwMode="auto">
              <a:xfrm>
                <a:off x="882" y="240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04" name="Line 621"/>
              <p:cNvSpPr>
                <a:spLocks noChangeShapeType="1"/>
              </p:cNvSpPr>
              <p:nvPr/>
            </p:nvSpPr>
            <p:spPr bwMode="auto">
              <a:xfrm>
                <a:off x="882" y="243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05" name="Line 622"/>
              <p:cNvSpPr>
                <a:spLocks noChangeShapeType="1"/>
              </p:cNvSpPr>
              <p:nvPr/>
            </p:nvSpPr>
            <p:spPr bwMode="auto">
              <a:xfrm>
                <a:off x="882" y="246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06" name="Line 623"/>
              <p:cNvSpPr>
                <a:spLocks noChangeShapeType="1"/>
              </p:cNvSpPr>
              <p:nvPr/>
            </p:nvSpPr>
            <p:spPr bwMode="auto">
              <a:xfrm>
                <a:off x="882" y="249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07" name="Line 624"/>
              <p:cNvSpPr>
                <a:spLocks noChangeShapeType="1"/>
              </p:cNvSpPr>
              <p:nvPr/>
            </p:nvSpPr>
            <p:spPr bwMode="auto">
              <a:xfrm>
                <a:off x="882" y="252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08" name="Line 625"/>
              <p:cNvSpPr>
                <a:spLocks noChangeShapeType="1"/>
              </p:cNvSpPr>
              <p:nvPr/>
            </p:nvSpPr>
            <p:spPr bwMode="auto">
              <a:xfrm>
                <a:off x="882" y="255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09" name="Line 626"/>
              <p:cNvSpPr>
                <a:spLocks noChangeShapeType="1"/>
              </p:cNvSpPr>
              <p:nvPr/>
            </p:nvSpPr>
            <p:spPr bwMode="auto">
              <a:xfrm>
                <a:off x="882" y="2582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10" name="Line 627"/>
              <p:cNvSpPr>
                <a:spLocks noChangeShapeType="1"/>
              </p:cNvSpPr>
              <p:nvPr/>
            </p:nvSpPr>
            <p:spPr bwMode="auto">
              <a:xfrm>
                <a:off x="882" y="261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11" name="Line 628"/>
              <p:cNvSpPr>
                <a:spLocks noChangeShapeType="1"/>
              </p:cNvSpPr>
              <p:nvPr/>
            </p:nvSpPr>
            <p:spPr bwMode="auto">
              <a:xfrm>
                <a:off x="882" y="264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12" name="Line 629"/>
              <p:cNvSpPr>
                <a:spLocks noChangeShapeType="1"/>
              </p:cNvSpPr>
              <p:nvPr/>
            </p:nvSpPr>
            <p:spPr bwMode="auto">
              <a:xfrm>
                <a:off x="882" y="267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13" name="Line 630"/>
              <p:cNvSpPr>
                <a:spLocks noChangeShapeType="1"/>
              </p:cNvSpPr>
              <p:nvPr/>
            </p:nvSpPr>
            <p:spPr bwMode="auto">
              <a:xfrm>
                <a:off x="882" y="270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14" name="Line 631"/>
              <p:cNvSpPr>
                <a:spLocks noChangeShapeType="1"/>
              </p:cNvSpPr>
              <p:nvPr/>
            </p:nvSpPr>
            <p:spPr bwMode="auto">
              <a:xfrm>
                <a:off x="882" y="2734"/>
                <a:ext cx="0" cy="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15" name="Line 632"/>
              <p:cNvSpPr>
                <a:spLocks noChangeShapeType="1"/>
              </p:cNvSpPr>
              <p:nvPr/>
            </p:nvSpPr>
            <p:spPr bwMode="auto">
              <a:xfrm>
                <a:off x="854" y="2737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16" name="Rectangle 633"/>
              <p:cNvSpPr>
                <a:spLocks noChangeArrowheads="1"/>
              </p:cNvSpPr>
              <p:nvPr/>
            </p:nvSpPr>
            <p:spPr bwMode="auto">
              <a:xfrm>
                <a:off x="1040" y="2066"/>
                <a:ext cx="212" cy="39"/>
              </a:xfrm>
              <a:prstGeom prst="rect">
                <a:avLst/>
              </a:prstGeom>
              <a:solidFill>
                <a:srgbClr val="1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17" name="Rectangle 634"/>
              <p:cNvSpPr>
                <a:spLocks noChangeArrowheads="1"/>
              </p:cNvSpPr>
              <p:nvPr/>
            </p:nvSpPr>
            <p:spPr bwMode="auto">
              <a:xfrm>
                <a:off x="1040" y="2105"/>
                <a:ext cx="212" cy="207"/>
              </a:xfrm>
              <a:prstGeom prst="rect">
                <a:avLst/>
              </a:prstGeom>
              <a:solidFill>
                <a:srgbClr val="1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18" name="Rectangle 635"/>
              <p:cNvSpPr>
                <a:spLocks noChangeArrowheads="1"/>
              </p:cNvSpPr>
              <p:nvPr/>
            </p:nvSpPr>
            <p:spPr bwMode="auto">
              <a:xfrm>
                <a:off x="1040" y="2066"/>
                <a:ext cx="212" cy="39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19" name="Rectangle 636"/>
              <p:cNvSpPr>
                <a:spLocks noChangeArrowheads="1"/>
              </p:cNvSpPr>
              <p:nvPr/>
            </p:nvSpPr>
            <p:spPr bwMode="auto">
              <a:xfrm>
                <a:off x="1040" y="2105"/>
                <a:ext cx="212" cy="207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20" name="Line 637"/>
              <p:cNvSpPr>
                <a:spLocks noChangeShapeType="1"/>
              </p:cNvSpPr>
              <p:nvPr/>
            </p:nvSpPr>
            <p:spPr bwMode="auto">
              <a:xfrm>
                <a:off x="1146" y="170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21" name="Line 638"/>
              <p:cNvSpPr>
                <a:spLocks noChangeShapeType="1"/>
              </p:cNvSpPr>
              <p:nvPr/>
            </p:nvSpPr>
            <p:spPr bwMode="auto">
              <a:xfrm>
                <a:off x="1146" y="173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22" name="Line 639"/>
              <p:cNvSpPr>
                <a:spLocks noChangeShapeType="1"/>
              </p:cNvSpPr>
              <p:nvPr/>
            </p:nvSpPr>
            <p:spPr bwMode="auto">
              <a:xfrm>
                <a:off x="1146" y="176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23" name="Line 640"/>
              <p:cNvSpPr>
                <a:spLocks noChangeShapeType="1"/>
              </p:cNvSpPr>
              <p:nvPr/>
            </p:nvSpPr>
            <p:spPr bwMode="auto">
              <a:xfrm>
                <a:off x="1146" y="1792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24" name="Line 641"/>
              <p:cNvSpPr>
                <a:spLocks noChangeShapeType="1"/>
              </p:cNvSpPr>
              <p:nvPr/>
            </p:nvSpPr>
            <p:spPr bwMode="auto">
              <a:xfrm>
                <a:off x="1146" y="182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25" name="Line 642"/>
              <p:cNvSpPr>
                <a:spLocks noChangeShapeType="1"/>
              </p:cNvSpPr>
              <p:nvPr/>
            </p:nvSpPr>
            <p:spPr bwMode="auto">
              <a:xfrm>
                <a:off x="1146" y="185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26" name="Line 643"/>
              <p:cNvSpPr>
                <a:spLocks noChangeShapeType="1"/>
              </p:cNvSpPr>
              <p:nvPr/>
            </p:nvSpPr>
            <p:spPr bwMode="auto">
              <a:xfrm>
                <a:off x="1146" y="188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27" name="Line 644"/>
              <p:cNvSpPr>
                <a:spLocks noChangeShapeType="1"/>
              </p:cNvSpPr>
              <p:nvPr/>
            </p:nvSpPr>
            <p:spPr bwMode="auto">
              <a:xfrm>
                <a:off x="1146" y="191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28" name="Line 645"/>
              <p:cNvSpPr>
                <a:spLocks noChangeShapeType="1"/>
              </p:cNvSpPr>
              <p:nvPr/>
            </p:nvSpPr>
            <p:spPr bwMode="auto">
              <a:xfrm>
                <a:off x="1146" y="194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29" name="Line 646"/>
              <p:cNvSpPr>
                <a:spLocks noChangeShapeType="1"/>
              </p:cNvSpPr>
              <p:nvPr/>
            </p:nvSpPr>
            <p:spPr bwMode="auto">
              <a:xfrm>
                <a:off x="1146" y="197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30" name="Line 647"/>
              <p:cNvSpPr>
                <a:spLocks noChangeShapeType="1"/>
              </p:cNvSpPr>
              <p:nvPr/>
            </p:nvSpPr>
            <p:spPr bwMode="auto">
              <a:xfrm>
                <a:off x="1146" y="200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31" name="Line 648"/>
              <p:cNvSpPr>
                <a:spLocks noChangeShapeType="1"/>
              </p:cNvSpPr>
              <p:nvPr/>
            </p:nvSpPr>
            <p:spPr bwMode="auto">
              <a:xfrm>
                <a:off x="1146" y="2035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32" name="Line 649"/>
              <p:cNvSpPr>
                <a:spLocks noChangeShapeType="1"/>
              </p:cNvSpPr>
              <p:nvPr/>
            </p:nvSpPr>
            <p:spPr bwMode="auto">
              <a:xfrm>
                <a:off x="1146" y="2066"/>
                <a:ext cx="0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33" name="Line 650"/>
              <p:cNvSpPr>
                <a:spLocks noChangeShapeType="1"/>
              </p:cNvSpPr>
              <p:nvPr/>
            </p:nvSpPr>
            <p:spPr bwMode="auto">
              <a:xfrm>
                <a:off x="1119" y="1701"/>
                <a:ext cx="5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34" name="Line 651"/>
              <p:cNvSpPr>
                <a:spLocks noChangeShapeType="1"/>
              </p:cNvSpPr>
              <p:nvPr/>
            </p:nvSpPr>
            <p:spPr bwMode="auto">
              <a:xfrm>
                <a:off x="1146" y="231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35" name="Line 652"/>
              <p:cNvSpPr>
                <a:spLocks noChangeShapeType="1"/>
              </p:cNvSpPr>
              <p:nvPr/>
            </p:nvSpPr>
            <p:spPr bwMode="auto">
              <a:xfrm>
                <a:off x="1146" y="2342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36" name="Line 653"/>
              <p:cNvSpPr>
                <a:spLocks noChangeShapeType="1"/>
              </p:cNvSpPr>
              <p:nvPr/>
            </p:nvSpPr>
            <p:spPr bwMode="auto">
              <a:xfrm>
                <a:off x="1146" y="237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37" name="Line 654"/>
              <p:cNvSpPr>
                <a:spLocks noChangeShapeType="1"/>
              </p:cNvSpPr>
              <p:nvPr/>
            </p:nvSpPr>
            <p:spPr bwMode="auto">
              <a:xfrm>
                <a:off x="1146" y="240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38" name="Line 655"/>
              <p:cNvSpPr>
                <a:spLocks noChangeShapeType="1"/>
              </p:cNvSpPr>
              <p:nvPr/>
            </p:nvSpPr>
            <p:spPr bwMode="auto">
              <a:xfrm>
                <a:off x="1146" y="243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39" name="Line 656"/>
              <p:cNvSpPr>
                <a:spLocks noChangeShapeType="1"/>
              </p:cNvSpPr>
              <p:nvPr/>
            </p:nvSpPr>
            <p:spPr bwMode="auto">
              <a:xfrm>
                <a:off x="1146" y="246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40" name="Line 657"/>
              <p:cNvSpPr>
                <a:spLocks noChangeShapeType="1"/>
              </p:cNvSpPr>
              <p:nvPr/>
            </p:nvSpPr>
            <p:spPr bwMode="auto">
              <a:xfrm>
                <a:off x="1146" y="2494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41" name="Line 658"/>
              <p:cNvSpPr>
                <a:spLocks noChangeShapeType="1"/>
              </p:cNvSpPr>
              <p:nvPr/>
            </p:nvSpPr>
            <p:spPr bwMode="auto">
              <a:xfrm>
                <a:off x="1146" y="252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42" name="Line 659"/>
              <p:cNvSpPr>
                <a:spLocks noChangeShapeType="1"/>
              </p:cNvSpPr>
              <p:nvPr/>
            </p:nvSpPr>
            <p:spPr bwMode="auto">
              <a:xfrm>
                <a:off x="1146" y="255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43" name="Line 660"/>
              <p:cNvSpPr>
                <a:spLocks noChangeShapeType="1"/>
              </p:cNvSpPr>
              <p:nvPr/>
            </p:nvSpPr>
            <p:spPr bwMode="auto">
              <a:xfrm>
                <a:off x="1146" y="258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44" name="Line 661"/>
              <p:cNvSpPr>
                <a:spLocks noChangeShapeType="1"/>
              </p:cNvSpPr>
              <p:nvPr/>
            </p:nvSpPr>
            <p:spPr bwMode="auto">
              <a:xfrm>
                <a:off x="1146" y="261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45" name="Line 662"/>
              <p:cNvSpPr>
                <a:spLocks noChangeShapeType="1"/>
              </p:cNvSpPr>
              <p:nvPr/>
            </p:nvSpPr>
            <p:spPr bwMode="auto">
              <a:xfrm>
                <a:off x="1146" y="264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46" name="Line 663"/>
              <p:cNvSpPr>
                <a:spLocks noChangeShapeType="1"/>
              </p:cNvSpPr>
              <p:nvPr/>
            </p:nvSpPr>
            <p:spPr bwMode="auto">
              <a:xfrm>
                <a:off x="1146" y="2677"/>
                <a:ext cx="0" cy="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47" name="Line 664"/>
              <p:cNvSpPr>
                <a:spLocks noChangeShapeType="1"/>
              </p:cNvSpPr>
              <p:nvPr/>
            </p:nvSpPr>
            <p:spPr bwMode="auto">
              <a:xfrm>
                <a:off x="1119" y="2680"/>
                <a:ext cx="5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48" name="Rectangle 665"/>
              <p:cNvSpPr>
                <a:spLocks noChangeArrowheads="1"/>
              </p:cNvSpPr>
              <p:nvPr/>
            </p:nvSpPr>
            <p:spPr bwMode="auto">
              <a:xfrm>
                <a:off x="1301" y="1826"/>
                <a:ext cx="213" cy="106"/>
              </a:xfrm>
              <a:prstGeom prst="rect">
                <a:avLst/>
              </a:prstGeom>
              <a:solidFill>
                <a:srgbClr val="1F1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49" name="Rectangle 666"/>
              <p:cNvSpPr>
                <a:spLocks noChangeArrowheads="1"/>
              </p:cNvSpPr>
              <p:nvPr/>
            </p:nvSpPr>
            <p:spPr bwMode="auto">
              <a:xfrm>
                <a:off x="1301" y="1932"/>
                <a:ext cx="213" cy="149"/>
              </a:xfrm>
              <a:prstGeom prst="rect">
                <a:avLst/>
              </a:prstGeom>
              <a:solidFill>
                <a:srgbClr val="1F1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50" name="Rectangle 667"/>
              <p:cNvSpPr>
                <a:spLocks noChangeArrowheads="1"/>
              </p:cNvSpPr>
              <p:nvPr/>
            </p:nvSpPr>
            <p:spPr bwMode="auto">
              <a:xfrm>
                <a:off x="1301" y="1826"/>
                <a:ext cx="213" cy="106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51" name="Rectangle 668"/>
              <p:cNvSpPr>
                <a:spLocks noChangeArrowheads="1"/>
              </p:cNvSpPr>
              <p:nvPr/>
            </p:nvSpPr>
            <p:spPr bwMode="auto">
              <a:xfrm>
                <a:off x="1301" y="1932"/>
                <a:ext cx="213" cy="149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52" name="Line 669"/>
              <p:cNvSpPr>
                <a:spLocks noChangeShapeType="1"/>
              </p:cNvSpPr>
              <p:nvPr/>
            </p:nvSpPr>
            <p:spPr bwMode="auto">
              <a:xfrm>
                <a:off x="1407" y="144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53" name="Line 670"/>
              <p:cNvSpPr>
                <a:spLocks noChangeShapeType="1"/>
              </p:cNvSpPr>
              <p:nvPr/>
            </p:nvSpPr>
            <p:spPr bwMode="auto">
              <a:xfrm>
                <a:off x="1407" y="147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54" name="Line 671"/>
              <p:cNvSpPr>
                <a:spLocks noChangeShapeType="1"/>
              </p:cNvSpPr>
              <p:nvPr/>
            </p:nvSpPr>
            <p:spPr bwMode="auto">
              <a:xfrm>
                <a:off x="1407" y="150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55" name="Line 672"/>
              <p:cNvSpPr>
                <a:spLocks noChangeShapeType="1"/>
              </p:cNvSpPr>
              <p:nvPr/>
            </p:nvSpPr>
            <p:spPr bwMode="auto">
              <a:xfrm>
                <a:off x="1407" y="153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56" name="Line 673"/>
              <p:cNvSpPr>
                <a:spLocks noChangeShapeType="1"/>
              </p:cNvSpPr>
              <p:nvPr/>
            </p:nvSpPr>
            <p:spPr bwMode="auto">
              <a:xfrm>
                <a:off x="1407" y="1561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57" name="Line 674"/>
              <p:cNvSpPr>
                <a:spLocks noChangeShapeType="1"/>
              </p:cNvSpPr>
              <p:nvPr/>
            </p:nvSpPr>
            <p:spPr bwMode="auto">
              <a:xfrm>
                <a:off x="1407" y="159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58" name="Line 675"/>
              <p:cNvSpPr>
                <a:spLocks noChangeShapeType="1"/>
              </p:cNvSpPr>
              <p:nvPr/>
            </p:nvSpPr>
            <p:spPr bwMode="auto">
              <a:xfrm>
                <a:off x="1407" y="162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59" name="Line 676"/>
              <p:cNvSpPr>
                <a:spLocks noChangeShapeType="1"/>
              </p:cNvSpPr>
              <p:nvPr/>
            </p:nvSpPr>
            <p:spPr bwMode="auto">
              <a:xfrm>
                <a:off x="1407" y="165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60" name="Line 677"/>
              <p:cNvSpPr>
                <a:spLocks noChangeShapeType="1"/>
              </p:cNvSpPr>
              <p:nvPr/>
            </p:nvSpPr>
            <p:spPr bwMode="auto">
              <a:xfrm>
                <a:off x="1407" y="168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61" name="Line 678"/>
              <p:cNvSpPr>
                <a:spLocks noChangeShapeType="1"/>
              </p:cNvSpPr>
              <p:nvPr/>
            </p:nvSpPr>
            <p:spPr bwMode="auto">
              <a:xfrm>
                <a:off x="1407" y="1713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62" name="Line 679"/>
              <p:cNvSpPr>
                <a:spLocks noChangeShapeType="1"/>
              </p:cNvSpPr>
              <p:nvPr/>
            </p:nvSpPr>
            <p:spPr bwMode="auto">
              <a:xfrm>
                <a:off x="1407" y="174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63" name="Line 680"/>
              <p:cNvSpPr>
                <a:spLocks noChangeShapeType="1"/>
              </p:cNvSpPr>
              <p:nvPr/>
            </p:nvSpPr>
            <p:spPr bwMode="auto">
              <a:xfrm>
                <a:off x="1407" y="177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64" name="Line 681"/>
              <p:cNvSpPr>
                <a:spLocks noChangeShapeType="1"/>
              </p:cNvSpPr>
              <p:nvPr/>
            </p:nvSpPr>
            <p:spPr bwMode="auto">
              <a:xfrm>
                <a:off x="1407" y="180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65" name="Line 682"/>
              <p:cNvSpPr>
                <a:spLocks noChangeShapeType="1"/>
              </p:cNvSpPr>
              <p:nvPr/>
            </p:nvSpPr>
            <p:spPr bwMode="auto">
              <a:xfrm>
                <a:off x="1380" y="1440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66" name="Line 683"/>
              <p:cNvSpPr>
                <a:spLocks noChangeShapeType="1"/>
              </p:cNvSpPr>
              <p:nvPr/>
            </p:nvSpPr>
            <p:spPr bwMode="auto">
              <a:xfrm>
                <a:off x="1407" y="208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67" name="Line 684"/>
              <p:cNvSpPr>
                <a:spLocks noChangeShapeType="1"/>
              </p:cNvSpPr>
              <p:nvPr/>
            </p:nvSpPr>
            <p:spPr bwMode="auto">
              <a:xfrm>
                <a:off x="1407" y="2111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68" name="Line 685"/>
              <p:cNvSpPr>
                <a:spLocks noChangeShapeType="1"/>
              </p:cNvSpPr>
              <p:nvPr/>
            </p:nvSpPr>
            <p:spPr bwMode="auto">
              <a:xfrm>
                <a:off x="1407" y="214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69" name="Line 686"/>
              <p:cNvSpPr>
                <a:spLocks noChangeShapeType="1"/>
              </p:cNvSpPr>
              <p:nvPr/>
            </p:nvSpPr>
            <p:spPr bwMode="auto">
              <a:xfrm>
                <a:off x="1407" y="217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70" name="Line 687"/>
              <p:cNvSpPr>
                <a:spLocks noChangeShapeType="1"/>
              </p:cNvSpPr>
              <p:nvPr/>
            </p:nvSpPr>
            <p:spPr bwMode="auto">
              <a:xfrm>
                <a:off x="1407" y="220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71" name="Line 688"/>
              <p:cNvSpPr>
                <a:spLocks noChangeShapeType="1"/>
              </p:cNvSpPr>
              <p:nvPr/>
            </p:nvSpPr>
            <p:spPr bwMode="auto">
              <a:xfrm>
                <a:off x="1407" y="223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72" name="Line 689"/>
              <p:cNvSpPr>
                <a:spLocks noChangeShapeType="1"/>
              </p:cNvSpPr>
              <p:nvPr/>
            </p:nvSpPr>
            <p:spPr bwMode="auto">
              <a:xfrm>
                <a:off x="1407" y="2263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73" name="Line 690"/>
              <p:cNvSpPr>
                <a:spLocks noChangeShapeType="1"/>
              </p:cNvSpPr>
              <p:nvPr/>
            </p:nvSpPr>
            <p:spPr bwMode="auto">
              <a:xfrm>
                <a:off x="1407" y="229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74" name="Line 691"/>
              <p:cNvSpPr>
                <a:spLocks noChangeShapeType="1"/>
              </p:cNvSpPr>
              <p:nvPr/>
            </p:nvSpPr>
            <p:spPr bwMode="auto">
              <a:xfrm>
                <a:off x="1407" y="232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75" name="Line 692"/>
              <p:cNvSpPr>
                <a:spLocks noChangeShapeType="1"/>
              </p:cNvSpPr>
              <p:nvPr/>
            </p:nvSpPr>
            <p:spPr bwMode="auto">
              <a:xfrm>
                <a:off x="1407" y="235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76" name="Line 693"/>
              <p:cNvSpPr>
                <a:spLocks noChangeShapeType="1"/>
              </p:cNvSpPr>
              <p:nvPr/>
            </p:nvSpPr>
            <p:spPr bwMode="auto">
              <a:xfrm>
                <a:off x="1407" y="238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77" name="Line 694"/>
              <p:cNvSpPr>
                <a:spLocks noChangeShapeType="1"/>
              </p:cNvSpPr>
              <p:nvPr/>
            </p:nvSpPr>
            <p:spPr bwMode="auto">
              <a:xfrm>
                <a:off x="1407" y="2415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78" name="Line 695"/>
              <p:cNvSpPr>
                <a:spLocks noChangeShapeType="1"/>
              </p:cNvSpPr>
              <p:nvPr/>
            </p:nvSpPr>
            <p:spPr bwMode="auto">
              <a:xfrm>
                <a:off x="1407" y="244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79" name="Line 696"/>
              <p:cNvSpPr>
                <a:spLocks noChangeShapeType="1"/>
              </p:cNvSpPr>
              <p:nvPr/>
            </p:nvSpPr>
            <p:spPr bwMode="auto">
              <a:xfrm>
                <a:off x="1380" y="2464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80" name="Rectangle 697"/>
              <p:cNvSpPr>
                <a:spLocks noChangeArrowheads="1"/>
              </p:cNvSpPr>
              <p:nvPr/>
            </p:nvSpPr>
            <p:spPr bwMode="auto">
              <a:xfrm>
                <a:off x="1565" y="1941"/>
                <a:ext cx="213" cy="79"/>
              </a:xfrm>
              <a:prstGeom prst="rect">
                <a:avLst/>
              </a:prstGeom>
              <a:solidFill>
                <a:srgbClr val="87FF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81" name="Rectangle 698"/>
              <p:cNvSpPr>
                <a:spLocks noChangeArrowheads="1"/>
              </p:cNvSpPr>
              <p:nvPr/>
            </p:nvSpPr>
            <p:spPr bwMode="auto">
              <a:xfrm>
                <a:off x="1565" y="2020"/>
                <a:ext cx="213" cy="125"/>
              </a:xfrm>
              <a:prstGeom prst="rect">
                <a:avLst/>
              </a:prstGeom>
              <a:solidFill>
                <a:srgbClr val="87FF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82" name="Rectangle 699"/>
              <p:cNvSpPr>
                <a:spLocks noChangeArrowheads="1"/>
              </p:cNvSpPr>
              <p:nvPr/>
            </p:nvSpPr>
            <p:spPr bwMode="auto">
              <a:xfrm>
                <a:off x="1565" y="1941"/>
                <a:ext cx="213" cy="79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83" name="Rectangle 700"/>
              <p:cNvSpPr>
                <a:spLocks noChangeArrowheads="1"/>
              </p:cNvSpPr>
              <p:nvPr/>
            </p:nvSpPr>
            <p:spPr bwMode="auto">
              <a:xfrm>
                <a:off x="1565" y="2020"/>
                <a:ext cx="213" cy="125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84" name="Line 701"/>
              <p:cNvSpPr>
                <a:spLocks noChangeShapeType="1"/>
              </p:cNvSpPr>
              <p:nvPr/>
            </p:nvSpPr>
            <p:spPr bwMode="auto">
              <a:xfrm>
                <a:off x="1672" y="1634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85" name="Line 702"/>
              <p:cNvSpPr>
                <a:spLocks noChangeShapeType="1"/>
              </p:cNvSpPr>
              <p:nvPr/>
            </p:nvSpPr>
            <p:spPr bwMode="auto">
              <a:xfrm>
                <a:off x="1672" y="166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86" name="Line 703"/>
              <p:cNvSpPr>
                <a:spLocks noChangeShapeType="1"/>
              </p:cNvSpPr>
              <p:nvPr/>
            </p:nvSpPr>
            <p:spPr bwMode="auto">
              <a:xfrm>
                <a:off x="1672" y="169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87" name="Line 704"/>
              <p:cNvSpPr>
                <a:spLocks noChangeShapeType="1"/>
              </p:cNvSpPr>
              <p:nvPr/>
            </p:nvSpPr>
            <p:spPr bwMode="auto">
              <a:xfrm>
                <a:off x="1672" y="1725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88" name="Line 705"/>
              <p:cNvSpPr>
                <a:spLocks noChangeShapeType="1"/>
              </p:cNvSpPr>
              <p:nvPr/>
            </p:nvSpPr>
            <p:spPr bwMode="auto">
              <a:xfrm>
                <a:off x="1672" y="175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89" name="Line 706"/>
              <p:cNvSpPr>
                <a:spLocks noChangeShapeType="1"/>
              </p:cNvSpPr>
              <p:nvPr/>
            </p:nvSpPr>
            <p:spPr bwMode="auto">
              <a:xfrm>
                <a:off x="1672" y="178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90" name="Line 707"/>
              <p:cNvSpPr>
                <a:spLocks noChangeShapeType="1"/>
              </p:cNvSpPr>
              <p:nvPr/>
            </p:nvSpPr>
            <p:spPr bwMode="auto">
              <a:xfrm>
                <a:off x="1672" y="181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91" name="Line 708"/>
              <p:cNvSpPr>
                <a:spLocks noChangeShapeType="1"/>
              </p:cNvSpPr>
              <p:nvPr/>
            </p:nvSpPr>
            <p:spPr bwMode="auto">
              <a:xfrm>
                <a:off x="1672" y="184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92" name="Line 709"/>
              <p:cNvSpPr>
                <a:spLocks noChangeShapeType="1"/>
              </p:cNvSpPr>
              <p:nvPr/>
            </p:nvSpPr>
            <p:spPr bwMode="auto">
              <a:xfrm>
                <a:off x="1672" y="1877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93" name="Line 710"/>
              <p:cNvSpPr>
                <a:spLocks noChangeShapeType="1"/>
              </p:cNvSpPr>
              <p:nvPr/>
            </p:nvSpPr>
            <p:spPr bwMode="auto">
              <a:xfrm>
                <a:off x="1672" y="190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94" name="Line 711"/>
              <p:cNvSpPr>
                <a:spLocks noChangeShapeType="1"/>
              </p:cNvSpPr>
              <p:nvPr/>
            </p:nvSpPr>
            <p:spPr bwMode="auto">
              <a:xfrm>
                <a:off x="1672" y="1938"/>
                <a:ext cx="0" cy="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95" name="Line 712"/>
              <p:cNvSpPr>
                <a:spLocks noChangeShapeType="1"/>
              </p:cNvSpPr>
              <p:nvPr/>
            </p:nvSpPr>
            <p:spPr bwMode="auto">
              <a:xfrm>
                <a:off x="1644" y="1634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96" name="Line 713"/>
              <p:cNvSpPr>
                <a:spLocks noChangeShapeType="1"/>
              </p:cNvSpPr>
              <p:nvPr/>
            </p:nvSpPr>
            <p:spPr bwMode="auto">
              <a:xfrm>
                <a:off x="1672" y="214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97" name="Line 714"/>
              <p:cNvSpPr>
                <a:spLocks noChangeShapeType="1"/>
              </p:cNvSpPr>
              <p:nvPr/>
            </p:nvSpPr>
            <p:spPr bwMode="auto">
              <a:xfrm>
                <a:off x="1672" y="217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98" name="Line 715"/>
              <p:cNvSpPr>
                <a:spLocks noChangeShapeType="1"/>
              </p:cNvSpPr>
              <p:nvPr/>
            </p:nvSpPr>
            <p:spPr bwMode="auto">
              <a:xfrm>
                <a:off x="1672" y="220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999" name="Line 716"/>
              <p:cNvSpPr>
                <a:spLocks noChangeShapeType="1"/>
              </p:cNvSpPr>
              <p:nvPr/>
            </p:nvSpPr>
            <p:spPr bwMode="auto">
              <a:xfrm>
                <a:off x="1672" y="223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00" name="Line 717"/>
              <p:cNvSpPr>
                <a:spLocks noChangeShapeType="1"/>
              </p:cNvSpPr>
              <p:nvPr/>
            </p:nvSpPr>
            <p:spPr bwMode="auto">
              <a:xfrm>
                <a:off x="1672" y="2266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01" name="Line 718"/>
              <p:cNvSpPr>
                <a:spLocks noChangeShapeType="1"/>
              </p:cNvSpPr>
              <p:nvPr/>
            </p:nvSpPr>
            <p:spPr bwMode="auto">
              <a:xfrm>
                <a:off x="1672" y="229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02" name="Line 719"/>
              <p:cNvSpPr>
                <a:spLocks noChangeShapeType="1"/>
              </p:cNvSpPr>
              <p:nvPr/>
            </p:nvSpPr>
            <p:spPr bwMode="auto">
              <a:xfrm>
                <a:off x="1672" y="232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03" name="Line 720"/>
              <p:cNvSpPr>
                <a:spLocks noChangeShapeType="1"/>
              </p:cNvSpPr>
              <p:nvPr/>
            </p:nvSpPr>
            <p:spPr bwMode="auto">
              <a:xfrm>
                <a:off x="1672" y="235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04" name="Line 721"/>
              <p:cNvSpPr>
                <a:spLocks noChangeShapeType="1"/>
              </p:cNvSpPr>
              <p:nvPr/>
            </p:nvSpPr>
            <p:spPr bwMode="auto">
              <a:xfrm>
                <a:off x="1672" y="238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05" name="Line 722"/>
              <p:cNvSpPr>
                <a:spLocks noChangeShapeType="1"/>
              </p:cNvSpPr>
              <p:nvPr/>
            </p:nvSpPr>
            <p:spPr bwMode="auto">
              <a:xfrm>
                <a:off x="1672" y="2418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06" name="Line 723"/>
              <p:cNvSpPr>
                <a:spLocks noChangeShapeType="1"/>
              </p:cNvSpPr>
              <p:nvPr/>
            </p:nvSpPr>
            <p:spPr bwMode="auto">
              <a:xfrm>
                <a:off x="1672" y="2449"/>
                <a:ext cx="0" cy="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07" name="Line 724"/>
              <p:cNvSpPr>
                <a:spLocks noChangeShapeType="1"/>
              </p:cNvSpPr>
              <p:nvPr/>
            </p:nvSpPr>
            <p:spPr bwMode="auto">
              <a:xfrm>
                <a:off x="1644" y="2455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08" name="Rectangle 725"/>
              <p:cNvSpPr>
                <a:spLocks noChangeArrowheads="1"/>
              </p:cNvSpPr>
              <p:nvPr/>
            </p:nvSpPr>
            <p:spPr bwMode="auto">
              <a:xfrm>
                <a:off x="1830" y="1832"/>
                <a:ext cx="213" cy="73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09" name="Rectangle 726"/>
              <p:cNvSpPr>
                <a:spLocks noChangeArrowheads="1"/>
              </p:cNvSpPr>
              <p:nvPr/>
            </p:nvSpPr>
            <p:spPr bwMode="auto">
              <a:xfrm>
                <a:off x="1830" y="1905"/>
                <a:ext cx="213" cy="100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10" name="Rectangle 727"/>
              <p:cNvSpPr>
                <a:spLocks noChangeArrowheads="1"/>
              </p:cNvSpPr>
              <p:nvPr/>
            </p:nvSpPr>
            <p:spPr bwMode="auto">
              <a:xfrm>
                <a:off x="1830" y="1832"/>
                <a:ext cx="213" cy="73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11" name="Rectangle 728"/>
              <p:cNvSpPr>
                <a:spLocks noChangeArrowheads="1"/>
              </p:cNvSpPr>
              <p:nvPr/>
            </p:nvSpPr>
            <p:spPr bwMode="auto">
              <a:xfrm>
                <a:off x="1830" y="1905"/>
                <a:ext cx="213" cy="100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12" name="Line 729"/>
              <p:cNvSpPr>
                <a:spLocks noChangeShapeType="1"/>
              </p:cNvSpPr>
              <p:nvPr/>
            </p:nvSpPr>
            <p:spPr bwMode="auto">
              <a:xfrm>
                <a:off x="1936" y="1567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13" name="Line 730"/>
              <p:cNvSpPr>
                <a:spLocks noChangeShapeType="1"/>
              </p:cNvSpPr>
              <p:nvPr/>
            </p:nvSpPr>
            <p:spPr bwMode="auto">
              <a:xfrm>
                <a:off x="1936" y="159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14" name="Line 731"/>
              <p:cNvSpPr>
                <a:spLocks noChangeShapeType="1"/>
              </p:cNvSpPr>
              <p:nvPr/>
            </p:nvSpPr>
            <p:spPr bwMode="auto">
              <a:xfrm>
                <a:off x="1936" y="162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15" name="Line 732"/>
              <p:cNvSpPr>
                <a:spLocks noChangeShapeType="1"/>
              </p:cNvSpPr>
              <p:nvPr/>
            </p:nvSpPr>
            <p:spPr bwMode="auto">
              <a:xfrm>
                <a:off x="1936" y="165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16" name="Line 733"/>
              <p:cNvSpPr>
                <a:spLocks noChangeShapeType="1"/>
              </p:cNvSpPr>
              <p:nvPr/>
            </p:nvSpPr>
            <p:spPr bwMode="auto">
              <a:xfrm>
                <a:off x="1936" y="168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17" name="Line 734"/>
              <p:cNvSpPr>
                <a:spLocks noChangeShapeType="1"/>
              </p:cNvSpPr>
              <p:nvPr/>
            </p:nvSpPr>
            <p:spPr bwMode="auto">
              <a:xfrm>
                <a:off x="1936" y="1719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18" name="Line 735"/>
              <p:cNvSpPr>
                <a:spLocks noChangeShapeType="1"/>
              </p:cNvSpPr>
              <p:nvPr/>
            </p:nvSpPr>
            <p:spPr bwMode="auto">
              <a:xfrm>
                <a:off x="1936" y="175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19" name="Line 736"/>
              <p:cNvSpPr>
                <a:spLocks noChangeShapeType="1"/>
              </p:cNvSpPr>
              <p:nvPr/>
            </p:nvSpPr>
            <p:spPr bwMode="auto">
              <a:xfrm>
                <a:off x="1936" y="178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20" name="Line 737"/>
              <p:cNvSpPr>
                <a:spLocks noChangeShapeType="1"/>
              </p:cNvSpPr>
              <p:nvPr/>
            </p:nvSpPr>
            <p:spPr bwMode="auto">
              <a:xfrm>
                <a:off x="1936" y="181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21" name="Line 738"/>
              <p:cNvSpPr>
                <a:spLocks noChangeShapeType="1"/>
              </p:cNvSpPr>
              <p:nvPr/>
            </p:nvSpPr>
            <p:spPr bwMode="auto">
              <a:xfrm>
                <a:off x="1909" y="1567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22" name="Line 739"/>
              <p:cNvSpPr>
                <a:spLocks noChangeShapeType="1"/>
              </p:cNvSpPr>
              <p:nvPr/>
            </p:nvSpPr>
            <p:spPr bwMode="auto">
              <a:xfrm>
                <a:off x="1936" y="200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23" name="Line 740"/>
              <p:cNvSpPr>
                <a:spLocks noChangeShapeType="1"/>
              </p:cNvSpPr>
              <p:nvPr/>
            </p:nvSpPr>
            <p:spPr bwMode="auto">
              <a:xfrm>
                <a:off x="1936" y="2035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24" name="Line 741"/>
              <p:cNvSpPr>
                <a:spLocks noChangeShapeType="1"/>
              </p:cNvSpPr>
              <p:nvPr/>
            </p:nvSpPr>
            <p:spPr bwMode="auto">
              <a:xfrm>
                <a:off x="1936" y="206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25" name="Line 742"/>
              <p:cNvSpPr>
                <a:spLocks noChangeShapeType="1"/>
              </p:cNvSpPr>
              <p:nvPr/>
            </p:nvSpPr>
            <p:spPr bwMode="auto">
              <a:xfrm>
                <a:off x="1936" y="209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26" name="Line 743"/>
              <p:cNvSpPr>
                <a:spLocks noChangeShapeType="1"/>
              </p:cNvSpPr>
              <p:nvPr/>
            </p:nvSpPr>
            <p:spPr bwMode="auto">
              <a:xfrm>
                <a:off x="1936" y="212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27" name="Line 744"/>
              <p:cNvSpPr>
                <a:spLocks noChangeShapeType="1"/>
              </p:cNvSpPr>
              <p:nvPr/>
            </p:nvSpPr>
            <p:spPr bwMode="auto">
              <a:xfrm>
                <a:off x="1936" y="215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28" name="Line 745"/>
              <p:cNvSpPr>
                <a:spLocks noChangeShapeType="1"/>
              </p:cNvSpPr>
              <p:nvPr/>
            </p:nvSpPr>
            <p:spPr bwMode="auto">
              <a:xfrm>
                <a:off x="1936" y="2187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29" name="Line 746"/>
              <p:cNvSpPr>
                <a:spLocks noChangeShapeType="1"/>
              </p:cNvSpPr>
              <p:nvPr/>
            </p:nvSpPr>
            <p:spPr bwMode="auto">
              <a:xfrm>
                <a:off x="1936" y="221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30" name="Line 747"/>
              <p:cNvSpPr>
                <a:spLocks noChangeShapeType="1"/>
              </p:cNvSpPr>
              <p:nvPr/>
            </p:nvSpPr>
            <p:spPr bwMode="auto">
              <a:xfrm>
                <a:off x="1936" y="224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31" name="Line 748"/>
              <p:cNvSpPr>
                <a:spLocks noChangeShapeType="1"/>
              </p:cNvSpPr>
              <p:nvPr/>
            </p:nvSpPr>
            <p:spPr bwMode="auto">
              <a:xfrm>
                <a:off x="1909" y="2266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32" name="Rectangle 749"/>
              <p:cNvSpPr>
                <a:spLocks noChangeArrowheads="1"/>
              </p:cNvSpPr>
              <p:nvPr/>
            </p:nvSpPr>
            <p:spPr bwMode="auto">
              <a:xfrm>
                <a:off x="2091" y="1902"/>
                <a:ext cx="213" cy="115"/>
              </a:xfrm>
              <a:prstGeom prst="rect">
                <a:avLst/>
              </a:prstGeom>
              <a:solidFill>
                <a:srgbClr val="DF8B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33" name="Rectangle 750"/>
              <p:cNvSpPr>
                <a:spLocks noChangeArrowheads="1"/>
              </p:cNvSpPr>
              <p:nvPr/>
            </p:nvSpPr>
            <p:spPr bwMode="auto">
              <a:xfrm>
                <a:off x="2091" y="2017"/>
                <a:ext cx="213" cy="94"/>
              </a:xfrm>
              <a:prstGeom prst="rect">
                <a:avLst/>
              </a:prstGeom>
              <a:solidFill>
                <a:srgbClr val="DF8B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34" name="Rectangle 751"/>
              <p:cNvSpPr>
                <a:spLocks noChangeArrowheads="1"/>
              </p:cNvSpPr>
              <p:nvPr/>
            </p:nvSpPr>
            <p:spPr bwMode="auto">
              <a:xfrm>
                <a:off x="2091" y="1902"/>
                <a:ext cx="213" cy="115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35" name="Rectangle 752"/>
              <p:cNvSpPr>
                <a:spLocks noChangeArrowheads="1"/>
              </p:cNvSpPr>
              <p:nvPr/>
            </p:nvSpPr>
            <p:spPr bwMode="auto">
              <a:xfrm>
                <a:off x="2091" y="2017"/>
                <a:ext cx="213" cy="94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36" name="Line 753"/>
              <p:cNvSpPr>
                <a:spLocks noChangeShapeType="1"/>
              </p:cNvSpPr>
              <p:nvPr/>
            </p:nvSpPr>
            <p:spPr bwMode="auto">
              <a:xfrm>
                <a:off x="2198" y="159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37" name="Line 754"/>
              <p:cNvSpPr>
                <a:spLocks noChangeShapeType="1"/>
              </p:cNvSpPr>
              <p:nvPr/>
            </p:nvSpPr>
            <p:spPr bwMode="auto">
              <a:xfrm>
                <a:off x="2198" y="162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38" name="Line 755"/>
              <p:cNvSpPr>
                <a:spLocks noChangeShapeType="1"/>
              </p:cNvSpPr>
              <p:nvPr/>
            </p:nvSpPr>
            <p:spPr bwMode="auto">
              <a:xfrm>
                <a:off x="2198" y="165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39" name="Line 756"/>
              <p:cNvSpPr>
                <a:spLocks noChangeShapeType="1"/>
              </p:cNvSpPr>
              <p:nvPr/>
            </p:nvSpPr>
            <p:spPr bwMode="auto">
              <a:xfrm>
                <a:off x="2198" y="168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40" name="Line 757"/>
              <p:cNvSpPr>
                <a:spLocks noChangeShapeType="1"/>
              </p:cNvSpPr>
              <p:nvPr/>
            </p:nvSpPr>
            <p:spPr bwMode="auto">
              <a:xfrm>
                <a:off x="2198" y="1713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41" name="Line 758"/>
              <p:cNvSpPr>
                <a:spLocks noChangeShapeType="1"/>
              </p:cNvSpPr>
              <p:nvPr/>
            </p:nvSpPr>
            <p:spPr bwMode="auto">
              <a:xfrm>
                <a:off x="2198" y="174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42" name="Line 759"/>
              <p:cNvSpPr>
                <a:spLocks noChangeShapeType="1"/>
              </p:cNvSpPr>
              <p:nvPr/>
            </p:nvSpPr>
            <p:spPr bwMode="auto">
              <a:xfrm>
                <a:off x="2198" y="177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43" name="Line 760"/>
              <p:cNvSpPr>
                <a:spLocks noChangeShapeType="1"/>
              </p:cNvSpPr>
              <p:nvPr/>
            </p:nvSpPr>
            <p:spPr bwMode="auto">
              <a:xfrm>
                <a:off x="2198" y="180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44" name="Line 761"/>
              <p:cNvSpPr>
                <a:spLocks noChangeShapeType="1"/>
              </p:cNvSpPr>
              <p:nvPr/>
            </p:nvSpPr>
            <p:spPr bwMode="auto">
              <a:xfrm>
                <a:off x="2198" y="183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45" name="Line 762"/>
              <p:cNvSpPr>
                <a:spLocks noChangeShapeType="1"/>
              </p:cNvSpPr>
              <p:nvPr/>
            </p:nvSpPr>
            <p:spPr bwMode="auto">
              <a:xfrm>
                <a:off x="2198" y="186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46" name="Line 763"/>
              <p:cNvSpPr>
                <a:spLocks noChangeShapeType="1"/>
              </p:cNvSpPr>
              <p:nvPr/>
            </p:nvSpPr>
            <p:spPr bwMode="auto">
              <a:xfrm>
                <a:off x="2198" y="1896"/>
                <a:ext cx="0" cy="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47" name="Line 764"/>
              <p:cNvSpPr>
                <a:spLocks noChangeShapeType="1"/>
              </p:cNvSpPr>
              <p:nvPr/>
            </p:nvSpPr>
            <p:spPr bwMode="auto">
              <a:xfrm>
                <a:off x="2170" y="1592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48" name="Line 765"/>
              <p:cNvSpPr>
                <a:spLocks noChangeShapeType="1"/>
              </p:cNvSpPr>
              <p:nvPr/>
            </p:nvSpPr>
            <p:spPr bwMode="auto">
              <a:xfrm>
                <a:off x="2198" y="2111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49" name="Line 766"/>
              <p:cNvSpPr>
                <a:spLocks noChangeShapeType="1"/>
              </p:cNvSpPr>
              <p:nvPr/>
            </p:nvSpPr>
            <p:spPr bwMode="auto">
              <a:xfrm>
                <a:off x="2198" y="214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50" name="Line 767"/>
              <p:cNvSpPr>
                <a:spLocks noChangeShapeType="1"/>
              </p:cNvSpPr>
              <p:nvPr/>
            </p:nvSpPr>
            <p:spPr bwMode="auto">
              <a:xfrm>
                <a:off x="2198" y="217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51" name="Line 768"/>
              <p:cNvSpPr>
                <a:spLocks noChangeShapeType="1"/>
              </p:cNvSpPr>
              <p:nvPr/>
            </p:nvSpPr>
            <p:spPr bwMode="auto">
              <a:xfrm>
                <a:off x="2198" y="220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52" name="Line 769"/>
              <p:cNvSpPr>
                <a:spLocks noChangeShapeType="1"/>
              </p:cNvSpPr>
              <p:nvPr/>
            </p:nvSpPr>
            <p:spPr bwMode="auto">
              <a:xfrm>
                <a:off x="2198" y="223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53" name="Line 770"/>
              <p:cNvSpPr>
                <a:spLocks noChangeShapeType="1"/>
              </p:cNvSpPr>
              <p:nvPr/>
            </p:nvSpPr>
            <p:spPr bwMode="auto">
              <a:xfrm>
                <a:off x="2198" y="2263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54" name="Line 771"/>
              <p:cNvSpPr>
                <a:spLocks noChangeShapeType="1"/>
              </p:cNvSpPr>
              <p:nvPr/>
            </p:nvSpPr>
            <p:spPr bwMode="auto">
              <a:xfrm>
                <a:off x="2198" y="229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55" name="Line 772"/>
              <p:cNvSpPr>
                <a:spLocks noChangeShapeType="1"/>
              </p:cNvSpPr>
              <p:nvPr/>
            </p:nvSpPr>
            <p:spPr bwMode="auto">
              <a:xfrm>
                <a:off x="2198" y="232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56" name="Line 773"/>
              <p:cNvSpPr>
                <a:spLocks noChangeShapeType="1"/>
              </p:cNvSpPr>
              <p:nvPr/>
            </p:nvSpPr>
            <p:spPr bwMode="auto">
              <a:xfrm>
                <a:off x="2198" y="235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57" name="Line 774"/>
              <p:cNvSpPr>
                <a:spLocks noChangeShapeType="1"/>
              </p:cNvSpPr>
              <p:nvPr/>
            </p:nvSpPr>
            <p:spPr bwMode="auto">
              <a:xfrm>
                <a:off x="2198" y="238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58" name="Line 775"/>
              <p:cNvSpPr>
                <a:spLocks noChangeShapeType="1"/>
              </p:cNvSpPr>
              <p:nvPr/>
            </p:nvSpPr>
            <p:spPr bwMode="auto">
              <a:xfrm>
                <a:off x="2198" y="2415"/>
                <a:ext cx="0" cy="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59" name="Line 776"/>
              <p:cNvSpPr>
                <a:spLocks noChangeShapeType="1"/>
              </p:cNvSpPr>
              <p:nvPr/>
            </p:nvSpPr>
            <p:spPr bwMode="auto">
              <a:xfrm>
                <a:off x="2170" y="2421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60" name="Rectangle 777"/>
              <p:cNvSpPr>
                <a:spLocks noChangeArrowheads="1"/>
              </p:cNvSpPr>
              <p:nvPr/>
            </p:nvSpPr>
            <p:spPr bwMode="auto">
              <a:xfrm>
                <a:off x="2356" y="2534"/>
                <a:ext cx="213" cy="213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61" name="Rectangle 778"/>
              <p:cNvSpPr>
                <a:spLocks noChangeArrowheads="1"/>
              </p:cNvSpPr>
              <p:nvPr/>
            </p:nvSpPr>
            <p:spPr bwMode="auto">
              <a:xfrm>
                <a:off x="2356" y="2747"/>
                <a:ext cx="213" cy="300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62" name="Rectangle 779"/>
              <p:cNvSpPr>
                <a:spLocks noChangeArrowheads="1"/>
              </p:cNvSpPr>
              <p:nvPr/>
            </p:nvSpPr>
            <p:spPr bwMode="auto">
              <a:xfrm>
                <a:off x="2356" y="2534"/>
                <a:ext cx="213" cy="213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63" name="Rectangle 780"/>
              <p:cNvSpPr>
                <a:spLocks noChangeArrowheads="1"/>
              </p:cNvSpPr>
              <p:nvPr/>
            </p:nvSpPr>
            <p:spPr bwMode="auto">
              <a:xfrm>
                <a:off x="2356" y="2747"/>
                <a:ext cx="213" cy="300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64" name="Line 781"/>
              <p:cNvSpPr>
                <a:spLocks noChangeShapeType="1"/>
              </p:cNvSpPr>
              <p:nvPr/>
            </p:nvSpPr>
            <p:spPr bwMode="auto">
              <a:xfrm>
                <a:off x="2462" y="176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65" name="Line 782"/>
              <p:cNvSpPr>
                <a:spLocks noChangeShapeType="1"/>
              </p:cNvSpPr>
              <p:nvPr/>
            </p:nvSpPr>
            <p:spPr bwMode="auto">
              <a:xfrm>
                <a:off x="2462" y="1792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66" name="Line 783"/>
              <p:cNvSpPr>
                <a:spLocks noChangeShapeType="1"/>
              </p:cNvSpPr>
              <p:nvPr/>
            </p:nvSpPr>
            <p:spPr bwMode="auto">
              <a:xfrm>
                <a:off x="2462" y="182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67" name="Line 784"/>
              <p:cNvSpPr>
                <a:spLocks noChangeShapeType="1"/>
              </p:cNvSpPr>
              <p:nvPr/>
            </p:nvSpPr>
            <p:spPr bwMode="auto">
              <a:xfrm>
                <a:off x="2462" y="185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68" name="Line 785"/>
              <p:cNvSpPr>
                <a:spLocks noChangeShapeType="1"/>
              </p:cNvSpPr>
              <p:nvPr/>
            </p:nvSpPr>
            <p:spPr bwMode="auto">
              <a:xfrm>
                <a:off x="2462" y="188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69" name="Line 786"/>
              <p:cNvSpPr>
                <a:spLocks noChangeShapeType="1"/>
              </p:cNvSpPr>
              <p:nvPr/>
            </p:nvSpPr>
            <p:spPr bwMode="auto">
              <a:xfrm>
                <a:off x="2462" y="191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70" name="Line 787"/>
              <p:cNvSpPr>
                <a:spLocks noChangeShapeType="1"/>
              </p:cNvSpPr>
              <p:nvPr/>
            </p:nvSpPr>
            <p:spPr bwMode="auto">
              <a:xfrm>
                <a:off x="2462" y="194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71" name="Line 788"/>
              <p:cNvSpPr>
                <a:spLocks noChangeShapeType="1"/>
              </p:cNvSpPr>
              <p:nvPr/>
            </p:nvSpPr>
            <p:spPr bwMode="auto">
              <a:xfrm>
                <a:off x="2462" y="197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72" name="Line 789"/>
              <p:cNvSpPr>
                <a:spLocks noChangeShapeType="1"/>
              </p:cNvSpPr>
              <p:nvPr/>
            </p:nvSpPr>
            <p:spPr bwMode="auto">
              <a:xfrm>
                <a:off x="2462" y="200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73" name="Line 790"/>
              <p:cNvSpPr>
                <a:spLocks noChangeShapeType="1"/>
              </p:cNvSpPr>
              <p:nvPr/>
            </p:nvSpPr>
            <p:spPr bwMode="auto">
              <a:xfrm>
                <a:off x="2462" y="2035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74" name="Line 791"/>
              <p:cNvSpPr>
                <a:spLocks noChangeShapeType="1"/>
              </p:cNvSpPr>
              <p:nvPr/>
            </p:nvSpPr>
            <p:spPr bwMode="auto">
              <a:xfrm>
                <a:off x="2462" y="206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75" name="Line 792"/>
              <p:cNvSpPr>
                <a:spLocks noChangeShapeType="1"/>
              </p:cNvSpPr>
              <p:nvPr/>
            </p:nvSpPr>
            <p:spPr bwMode="auto">
              <a:xfrm>
                <a:off x="2462" y="209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76" name="Line 793"/>
              <p:cNvSpPr>
                <a:spLocks noChangeShapeType="1"/>
              </p:cNvSpPr>
              <p:nvPr/>
            </p:nvSpPr>
            <p:spPr bwMode="auto">
              <a:xfrm>
                <a:off x="2462" y="212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77" name="Line 794"/>
              <p:cNvSpPr>
                <a:spLocks noChangeShapeType="1"/>
              </p:cNvSpPr>
              <p:nvPr/>
            </p:nvSpPr>
            <p:spPr bwMode="auto">
              <a:xfrm>
                <a:off x="2462" y="215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78" name="Line 795"/>
              <p:cNvSpPr>
                <a:spLocks noChangeShapeType="1"/>
              </p:cNvSpPr>
              <p:nvPr/>
            </p:nvSpPr>
            <p:spPr bwMode="auto">
              <a:xfrm>
                <a:off x="2462" y="2187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79" name="Line 796"/>
              <p:cNvSpPr>
                <a:spLocks noChangeShapeType="1"/>
              </p:cNvSpPr>
              <p:nvPr/>
            </p:nvSpPr>
            <p:spPr bwMode="auto">
              <a:xfrm>
                <a:off x="2462" y="221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80" name="Line 797"/>
              <p:cNvSpPr>
                <a:spLocks noChangeShapeType="1"/>
              </p:cNvSpPr>
              <p:nvPr/>
            </p:nvSpPr>
            <p:spPr bwMode="auto">
              <a:xfrm>
                <a:off x="2462" y="224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81" name="Line 798"/>
              <p:cNvSpPr>
                <a:spLocks noChangeShapeType="1"/>
              </p:cNvSpPr>
              <p:nvPr/>
            </p:nvSpPr>
            <p:spPr bwMode="auto">
              <a:xfrm>
                <a:off x="2462" y="227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82" name="Line 799"/>
              <p:cNvSpPr>
                <a:spLocks noChangeShapeType="1"/>
              </p:cNvSpPr>
              <p:nvPr/>
            </p:nvSpPr>
            <p:spPr bwMode="auto">
              <a:xfrm>
                <a:off x="2462" y="230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83" name="Line 800"/>
              <p:cNvSpPr>
                <a:spLocks noChangeShapeType="1"/>
              </p:cNvSpPr>
              <p:nvPr/>
            </p:nvSpPr>
            <p:spPr bwMode="auto">
              <a:xfrm>
                <a:off x="2462" y="2339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84" name="Line 801"/>
              <p:cNvSpPr>
                <a:spLocks noChangeShapeType="1"/>
              </p:cNvSpPr>
              <p:nvPr/>
            </p:nvSpPr>
            <p:spPr bwMode="auto">
              <a:xfrm>
                <a:off x="2462" y="237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85" name="Line 802"/>
              <p:cNvSpPr>
                <a:spLocks noChangeShapeType="1"/>
              </p:cNvSpPr>
              <p:nvPr/>
            </p:nvSpPr>
            <p:spPr bwMode="auto">
              <a:xfrm>
                <a:off x="2462" y="240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86" name="Line 803"/>
              <p:cNvSpPr>
                <a:spLocks noChangeShapeType="1"/>
              </p:cNvSpPr>
              <p:nvPr/>
            </p:nvSpPr>
            <p:spPr bwMode="auto">
              <a:xfrm>
                <a:off x="2462" y="243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87" name="Line 804"/>
              <p:cNvSpPr>
                <a:spLocks noChangeShapeType="1"/>
              </p:cNvSpPr>
              <p:nvPr/>
            </p:nvSpPr>
            <p:spPr bwMode="auto">
              <a:xfrm>
                <a:off x="2462" y="246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88" name="Line 805"/>
              <p:cNvSpPr>
                <a:spLocks noChangeShapeType="1"/>
              </p:cNvSpPr>
              <p:nvPr/>
            </p:nvSpPr>
            <p:spPr bwMode="auto">
              <a:xfrm>
                <a:off x="2462" y="249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89" name="Line 806"/>
              <p:cNvSpPr>
                <a:spLocks noChangeShapeType="1"/>
              </p:cNvSpPr>
              <p:nvPr/>
            </p:nvSpPr>
            <p:spPr bwMode="auto">
              <a:xfrm>
                <a:off x="2462" y="2522"/>
                <a:ext cx="0" cy="12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8090" name="Line 807"/>
              <p:cNvSpPr>
                <a:spLocks noChangeShapeType="1"/>
              </p:cNvSpPr>
              <p:nvPr/>
            </p:nvSpPr>
            <p:spPr bwMode="auto">
              <a:xfrm>
                <a:off x="2435" y="1762"/>
                <a:ext cx="5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7009" name="Group 1009"/>
            <p:cNvGrpSpPr>
              <a:grpSpLocks/>
            </p:cNvGrpSpPr>
            <p:nvPr/>
          </p:nvGrpSpPr>
          <p:grpSpPr bwMode="auto">
            <a:xfrm>
              <a:off x="2435" y="1403"/>
              <a:ext cx="1447" cy="2228"/>
              <a:chOff x="2435" y="1403"/>
              <a:chExt cx="1447" cy="2228"/>
            </a:xfrm>
          </p:grpSpPr>
          <p:sp>
            <p:nvSpPr>
              <p:cNvPr id="7691" name="Line 809"/>
              <p:cNvSpPr>
                <a:spLocks noChangeShapeType="1"/>
              </p:cNvSpPr>
              <p:nvPr/>
            </p:nvSpPr>
            <p:spPr bwMode="auto">
              <a:xfrm>
                <a:off x="2462" y="3047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92" name="Line 810"/>
              <p:cNvSpPr>
                <a:spLocks noChangeShapeType="1"/>
              </p:cNvSpPr>
              <p:nvPr/>
            </p:nvSpPr>
            <p:spPr bwMode="auto">
              <a:xfrm>
                <a:off x="2462" y="307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93" name="Line 811"/>
              <p:cNvSpPr>
                <a:spLocks noChangeShapeType="1"/>
              </p:cNvSpPr>
              <p:nvPr/>
            </p:nvSpPr>
            <p:spPr bwMode="auto">
              <a:xfrm>
                <a:off x="2462" y="310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94" name="Line 812"/>
              <p:cNvSpPr>
                <a:spLocks noChangeShapeType="1"/>
              </p:cNvSpPr>
              <p:nvPr/>
            </p:nvSpPr>
            <p:spPr bwMode="auto">
              <a:xfrm>
                <a:off x="2462" y="313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95" name="Line 813"/>
              <p:cNvSpPr>
                <a:spLocks noChangeShapeType="1"/>
              </p:cNvSpPr>
              <p:nvPr/>
            </p:nvSpPr>
            <p:spPr bwMode="auto">
              <a:xfrm>
                <a:off x="2462" y="316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96" name="Line 814"/>
              <p:cNvSpPr>
                <a:spLocks noChangeShapeType="1"/>
              </p:cNvSpPr>
              <p:nvPr/>
            </p:nvSpPr>
            <p:spPr bwMode="auto">
              <a:xfrm>
                <a:off x="2462" y="3199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97" name="Line 815"/>
              <p:cNvSpPr>
                <a:spLocks noChangeShapeType="1"/>
              </p:cNvSpPr>
              <p:nvPr/>
            </p:nvSpPr>
            <p:spPr bwMode="auto">
              <a:xfrm>
                <a:off x="2462" y="323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98" name="Line 816"/>
              <p:cNvSpPr>
                <a:spLocks noChangeShapeType="1"/>
              </p:cNvSpPr>
              <p:nvPr/>
            </p:nvSpPr>
            <p:spPr bwMode="auto">
              <a:xfrm>
                <a:off x="2462" y="326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99" name="Line 817"/>
              <p:cNvSpPr>
                <a:spLocks noChangeShapeType="1"/>
              </p:cNvSpPr>
              <p:nvPr/>
            </p:nvSpPr>
            <p:spPr bwMode="auto">
              <a:xfrm>
                <a:off x="2462" y="329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00" name="Line 818"/>
              <p:cNvSpPr>
                <a:spLocks noChangeShapeType="1"/>
              </p:cNvSpPr>
              <p:nvPr/>
            </p:nvSpPr>
            <p:spPr bwMode="auto">
              <a:xfrm>
                <a:off x="2462" y="332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01" name="Line 819"/>
              <p:cNvSpPr>
                <a:spLocks noChangeShapeType="1"/>
              </p:cNvSpPr>
              <p:nvPr/>
            </p:nvSpPr>
            <p:spPr bwMode="auto">
              <a:xfrm>
                <a:off x="2462" y="335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02" name="Line 820"/>
              <p:cNvSpPr>
                <a:spLocks noChangeShapeType="1"/>
              </p:cNvSpPr>
              <p:nvPr/>
            </p:nvSpPr>
            <p:spPr bwMode="auto">
              <a:xfrm>
                <a:off x="2462" y="338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03" name="Line 821"/>
              <p:cNvSpPr>
                <a:spLocks noChangeShapeType="1"/>
              </p:cNvSpPr>
              <p:nvPr/>
            </p:nvSpPr>
            <p:spPr bwMode="auto">
              <a:xfrm>
                <a:off x="2462" y="341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04" name="Line 822"/>
              <p:cNvSpPr>
                <a:spLocks noChangeShapeType="1"/>
              </p:cNvSpPr>
              <p:nvPr/>
            </p:nvSpPr>
            <p:spPr bwMode="auto">
              <a:xfrm>
                <a:off x="2462" y="3442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05" name="Line 823"/>
              <p:cNvSpPr>
                <a:spLocks noChangeShapeType="1"/>
              </p:cNvSpPr>
              <p:nvPr/>
            </p:nvSpPr>
            <p:spPr bwMode="auto">
              <a:xfrm>
                <a:off x="2462" y="347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06" name="Line 824"/>
              <p:cNvSpPr>
                <a:spLocks noChangeShapeType="1"/>
              </p:cNvSpPr>
              <p:nvPr/>
            </p:nvSpPr>
            <p:spPr bwMode="auto">
              <a:xfrm>
                <a:off x="2462" y="350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07" name="Line 825"/>
              <p:cNvSpPr>
                <a:spLocks noChangeShapeType="1"/>
              </p:cNvSpPr>
              <p:nvPr/>
            </p:nvSpPr>
            <p:spPr bwMode="auto">
              <a:xfrm>
                <a:off x="2462" y="353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08" name="Line 826"/>
              <p:cNvSpPr>
                <a:spLocks noChangeShapeType="1"/>
              </p:cNvSpPr>
              <p:nvPr/>
            </p:nvSpPr>
            <p:spPr bwMode="auto">
              <a:xfrm>
                <a:off x="2462" y="356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09" name="Line 827"/>
              <p:cNvSpPr>
                <a:spLocks noChangeShapeType="1"/>
              </p:cNvSpPr>
              <p:nvPr/>
            </p:nvSpPr>
            <p:spPr bwMode="auto">
              <a:xfrm>
                <a:off x="2462" y="3594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10" name="Line 828"/>
              <p:cNvSpPr>
                <a:spLocks noChangeShapeType="1"/>
              </p:cNvSpPr>
              <p:nvPr/>
            </p:nvSpPr>
            <p:spPr bwMode="auto">
              <a:xfrm>
                <a:off x="2462" y="3625"/>
                <a:ext cx="0" cy="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11" name="Line 829"/>
              <p:cNvSpPr>
                <a:spLocks noChangeShapeType="1"/>
              </p:cNvSpPr>
              <p:nvPr/>
            </p:nvSpPr>
            <p:spPr bwMode="auto">
              <a:xfrm>
                <a:off x="2435" y="3631"/>
                <a:ext cx="5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12" name="Rectangle 830"/>
              <p:cNvSpPr>
                <a:spLocks noChangeArrowheads="1"/>
              </p:cNvSpPr>
              <p:nvPr/>
            </p:nvSpPr>
            <p:spPr bwMode="auto">
              <a:xfrm>
                <a:off x="2617" y="2251"/>
                <a:ext cx="213" cy="210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13" name="Rectangle 831"/>
              <p:cNvSpPr>
                <a:spLocks noChangeArrowheads="1"/>
              </p:cNvSpPr>
              <p:nvPr/>
            </p:nvSpPr>
            <p:spPr bwMode="auto">
              <a:xfrm>
                <a:off x="2617" y="2461"/>
                <a:ext cx="213" cy="258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14" name="Rectangle 832"/>
              <p:cNvSpPr>
                <a:spLocks noChangeArrowheads="1"/>
              </p:cNvSpPr>
              <p:nvPr/>
            </p:nvSpPr>
            <p:spPr bwMode="auto">
              <a:xfrm>
                <a:off x="2617" y="2251"/>
                <a:ext cx="213" cy="210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15" name="Rectangle 833"/>
              <p:cNvSpPr>
                <a:spLocks noChangeArrowheads="1"/>
              </p:cNvSpPr>
              <p:nvPr/>
            </p:nvSpPr>
            <p:spPr bwMode="auto">
              <a:xfrm>
                <a:off x="2617" y="2461"/>
                <a:ext cx="213" cy="258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16" name="Line 834"/>
              <p:cNvSpPr>
                <a:spLocks noChangeShapeType="1"/>
              </p:cNvSpPr>
              <p:nvPr/>
            </p:nvSpPr>
            <p:spPr bwMode="auto">
              <a:xfrm>
                <a:off x="2724" y="154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17" name="Line 835"/>
              <p:cNvSpPr>
                <a:spLocks noChangeShapeType="1"/>
              </p:cNvSpPr>
              <p:nvPr/>
            </p:nvSpPr>
            <p:spPr bwMode="auto">
              <a:xfrm>
                <a:off x="2724" y="158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18" name="Line 836"/>
              <p:cNvSpPr>
                <a:spLocks noChangeShapeType="1"/>
              </p:cNvSpPr>
              <p:nvPr/>
            </p:nvSpPr>
            <p:spPr bwMode="auto">
              <a:xfrm>
                <a:off x="2724" y="161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19" name="Line 837"/>
              <p:cNvSpPr>
                <a:spLocks noChangeShapeType="1"/>
              </p:cNvSpPr>
              <p:nvPr/>
            </p:nvSpPr>
            <p:spPr bwMode="auto">
              <a:xfrm>
                <a:off x="2724" y="1640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20" name="Line 838"/>
              <p:cNvSpPr>
                <a:spLocks noChangeShapeType="1"/>
              </p:cNvSpPr>
              <p:nvPr/>
            </p:nvSpPr>
            <p:spPr bwMode="auto">
              <a:xfrm>
                <a:off x="2724" y="167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21" name="Line 839"/>
              <p:cNvSpPr>
                <a:spLocks noChangeShapeType="1"/>
              </p:cNvSpPr>
              <p:nvPr/>
            </p:nvSpPr>
            <p:spPr bwMode="auto">
              <a:xfrm>
                <a:off x="2724" y="170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22" name="Line 840"/>
              <p:cNvSpPr>
                <a:spLocks noChangeShapeType="1"/>
              </p:cNvSpPr>
              <p:nvPr/>
            </p:nvSpPr>
            <p:spPr bwMode="auto">
              <a:xfrm>
                <a:off x="2724" y="173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23" name="Line 841"/>
              <p:cNvSpPr>
                <a:spLocks noChangeShapeType="1"/>
              </p:cNvSpPr>
              <p:nvPr/>
            </p:nvSpPr>
            <p:spPr bwMode="auto">
              <a:xfrm>
                <a:off x="2724" y="176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24" name="Line 842"/>
              <p:cNvSpPr>
                <a:spLocks noChangeShapeType="1"/>
              </p:cNvSpPr>
              <p:nvPr/>
            </p:nvSpPr>
            <p:spPr bwMode="auto">
              <a:xfrm>
                <a:off x="2724" y="1792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25" name="Line 843"/>
              <p:cNvSpPr>
                <a:spLocks noChangeShapeType="1"/>
              </p:cNvSpPr>
              <p:nvPr/>
            </p:nvSpPr>
            <p:spPr bwMode="auto">
              <a:xfrm>
                <a:off x="2724" y="182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26" name="Line 844"/>
              <p:cNvSpPr>
                <a:spLocks noChangeShapeType="1"/>
              </p:cNvSpPr>
              <p:nvPr/>
            </p:nvSpPr>
            <p:spPr bwMode="auto">
              <a:xfrm>
                <a:off x="2724" y="185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27" name="Line 845"/>
              <p:cNvSpPr>
                <a:spLocks noChangeShapeType="1"/>
              </p:cNvSpPr>
              <p:nvPr/>
            </p:nvSpPr>
            <p:spPr bwMode="auto">
              <a:xfrm>
                <a:off x="2724" y="188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28" name="Line 846"/>
              <p:cNvSpPr>
                <a:spLocks noChangeShapeType="1"/>
              </p:cNvSpPr>
              <p:nvPr/>
            </p:nvSpPr>
            <p:spPr bwMode="auto">
              <a:xfrm>
                <a:off x="2724" y="191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29" name="Line 847"/>
              <p:cNvSpPr>
                <a:spLocks noChangeShapeType="1"/>
              </p:cNvSpPr>
              <p:nvPr/>
            </p:nvSpPr>
            <p:spPr bwMode="auto">
              <a:xfrm>
                <a:off x="2724" y="194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30" name="Line 848"/>
              <p:cNvSpPr>
                <a:spLocks noChangeShapeType="1"/>
              </p:cNvSpPr>
              <p:nvPr/>
            </p:nvSpPr>
            <p:spPr bwMode="auto">
              <a:xfrm>
                <a:off x="2724" y="197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31" name="Line 849"/>
              <p:cNvSpPr>
                <a:spLocks noChangeShapeType="1"/>
              </p:cNvSpPr>
              <p:nvPr/>
            </p:nvSpPr>
            <p:spPr bwMode="auto">
              <a:xfrm>
                <a:off x="2724" y="200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32" name="Line 850"/>
              <p:cNvSpPr>
                <a:spLocks noChangeShapeType="1"/>
              </p:cNvSpPr>
              <p:nvPr/>
            </p:nvSpPr>
            <p:spPr bwMode="auto">
              <a:xfrm>
                <a:off x="2724" y="2035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33" name="Line 851"/>
              <p:cNvSpPr>
                <a:spLocks noChangeShapeType="1"/>
              </p:cNvSpPr>
              <p:nvPr/>
            </p:nvSpPr>
            <p:spPr bwMode="auto">
              <a:xfrm>
                <a:off x="2724" y="206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34" name="Line 852"/>
              <p:cNvSpPr>
                <a:spLocks noChangeShapeType="1"/>
              </p:cNvSpPr>
              <p:nvPr/>
            </p:nvSpPr>
            <p:spPr bwMode="auto">
              <a:xfrm>
                <a:off x="2724" y="209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35" name="Line 853"/>
              <p:cNvSpPr>
                <a:spLocks noChangeShapeType="1"/>
              </p:cNvSpPr>
              <p:nvPr/>
            </p:nvSpPr>
            <p:spPr bwMode="auto">
              <a:xfrm>
                <a:off x="2724" y="212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36" name="Line 854"/>
              <p:cNvSpPr>
                <a:spLocks noChangeShapeType="1"/>
              </p:cNvSpPr>
              <p:nvPr/>
            </p:nvSpPr>
            <p:spPr bwMode="auto">
              <a:xfrm>
                <a:off x="2724" y="215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37" name="Line 855"/>
              <p:cNvSpPr>
                <a:spLocks noChangeShapeType="1"/>
              </p:cNvSpPr>
              <p:nvPr/>
            </p:nvSpPr>
            <p:spPr bwMode="auto">
              <a:xfrm>
                <a:off x="2724" y="2187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38" name="Line 856"/>
              <p:cNvSpPr>
                <a:spLocks noChangeShapeType="1"/>
              </p:cNvSpPr>
              <p:nvPr/>
            </p:nvSpPr>
            <p:spPr bwMode="auto">
              <a:xfrm>
                <a:off x="2724" y="221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39" name="Line 857"/>
              <p:cNvSpPr>
                <a:spLocks noChangeShapeType="1"/>
              </p:cNvSpPr>
              <p:nvPr/>
            </p:nvSpPr>
            <p:spPr bwMode="auto">
              <a:xfrm>
                <a:off x="2724" y="2248"/>
                <a:ext cx="0" cy="3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40" name="Line 858"/>
              <p:cNvSpPr>
                <a:spLocks noChangeShapeType="1"/>
              </p:cNvSpPr>
              <p:nvPr/>
            </p:nvSpPr>
            <p:spPr bwMode="auto">
              <a:xfrm>
                <a:off x="2696" y="1549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41" name="Line 859"/>
              <p:cNvSpPr>
                <a:spLocks noChangeShapeType="1"/>
              </p:cNvSpPr>
              <p:nvPr/>
            </p:nvSpPr>
            <p:spPr bwMode="auto">
              <a:xfrm>
                <a:off x="2724" y="271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42" name="Line 860"/>
              <p:cNvSpPr>
                <a:spLocks noChangeShapeType="1"/>
              </p:cNvSpPr>
              <p:nvPr/>
            </p:nvSpPr>
            <p:spPr bwMode="auto">
              <a:xfrm>
                <a:off x="2724" y="275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43" name="Line 861"/>
              <p:cNvSpPr>
                <a:spLocks noChangeShapeType="1"/>
              </p:cNvSpPr>
              <p:nvPr/>
            </p:nvSpPr>
            <p:spPr bwMode="auto">
              <a:xfrm>
                <a:off x="2724" y="278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44" name="Line 862"/>
              <p:cNvSpPr>
                <a:spLocks noChangeShapeType="1"/>
              </p:cNvSpPr>
              <p:nvPr/>
            </p:nvSpPr>
            <p:spPr bwMode="auto">
              <a:xfrm>
                <a:off x="2724" y="2810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45" name="Line 863"/>
              <p:cNvSpPr>
                <a:spLocks noChangeShapeType="1"/>
              </p:cNvSpPr>
              <p:nvPr/>
            </p:nvSpPr>
            <p:spPr bwMode="auto">
              <a:xfrm>
                <a:off x="2724" y="284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46" name="Line 864"/>
              <p:cNvSpPr>
                <a:spLocks noChangeShapeType="1"/>
              </p:cNvSpPr>
              <p:nvPr/>
            </p:nvSpPr>
            <p:spPr bwMode="auto">
              <a:xfrm>
                <a:off x="2724" y="287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47" name="Line 865"/>
              <p:cNvSpPr>
                <a:spLocks noChangeShapeType="1"/>
              </p:cNvSpPr>
              <p:nvPr/>
            </p:nvSpPr>
            <p:spPr bwMode="auto">
              <a:xfrm>
                <a:off x="2724" y="290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48" name="Line 866"/>
              <p:cNvSpPr>
                <a:spLocks noChangeShapeType="1"/>
              </p:cNvSpPr>
              <p:nvPr/>
            </p:nvSpPr>
            <p:spPr bwMode="auto">
              <a:xfrm>
                <a:off x="2724" y="293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49" name="Line 867"/>
              <p:cNvSpPr>
                <a:spLocks noChangeShapeType="1"/>
              </p:cNvSpPr>
              <p:nvPr/>
            </p:nvSpPr>
            <p:spPr bwMode="auto">
              <a:xfrm>
                <a:off x="2724" y="2962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50" name="Line 868"/>
              <p:cNvSpPr>
                <a:spLocks noChangeShapeType="1"/>
              </p:cNvSpPr>
              <p:nvPr/>
            </p:nvSpPr>
            <p:spPr bwMode="auto">
              <a:xfrm>
                <a:off x="2724" y="299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51" name="Line 869"/>
              <p:cNvSpPr>
                <a:spLocks noChangeShapeType="1"/>
              </p:cNvSpPr>
              <p:nvPr/>
            </p:nvSpPr>
            <p:spPr bwMode="auto">
              <a:xfrm>
                <a:off x="2724" y="302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52" name="Line 870"/>
              <p:cNvSpPr>
                <a:spLocks noChangeShapeType="1"/>
              </p:cNvSpPr>
              <p:nvPr/>
            </p:nvSpPr>
            <p:spPr bwMode="auto">
              <a:xfrm>
                <a:off x="2724" y="3053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53" name="Line 871"/>
              <p:cNvSpPr>
                <a:spLocks noChangeShapeType="1"/>
              </p:cNvSpPr>
              <p:nvPr/>
            </p:nvSpPr>
            <p:spPr bwMode="auto">
              <a:xfrm>
                <a:off x="2724" y="308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54" name="Line 872"/>
              <p:cNvSpPr>
                <a:spLocks noChangeShapeType="1"/>
              </p:cNvSpPr>
              <p:nvPr/>
            </p:nvSpPr>
            <p:spPr bwMode="auto">
              <a:xfrm>
                <a:off x="2724" y="311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55" name="Line 873"/>
              <p:cNvSpPr>
                <a:spLocks noChangeShapeType="1"/>
              </p:cNvSpPr>
              <p:nvPr/>
            </p:nvSpPr>
            <p:spPr bwMode="auto">
              <a:xfrm>
                <a:off x="2724" y="314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56" name="Line 874"/>
              <p:cNvSpPr>
                <a:spLocks noChangeShapeType="1"/>
              </p:cNvSpPr>
              <p:nvPr/>
            </p:nvSpPr>
            <p:spPr bwMode="auto">
              <a:xfrm>
                <a:off x="2724" y="317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57" name="Line 875"/>
              <p:cNvSpPr>
                <a:spLocks noChangeShapeType="1"/>
              </p:cNvSpPr>
              <p:nvPr/>
            </p:nvSpPr>
            <p:spPr bwMode="auto">
              <a:xfrm>
                <a:off x="2724" y="3205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58" name="Line 876"/>
              <p:cNvSpPr>
                <a:spLocks noChangeShapeType="1"/>
              </p:cNvSpPr>
              <p:nvPr/>
            </p:nvSpPr>
            <p:spPr bwMode="auto">
              <a:xfrm>
                <a:off x="2724" y="323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59" name="Line 877"/>
              <p:cNvSpPr>
                <a:spLocks noChangeShapeType="1"/>
              </p:cNvSpPr>
              <p:nvPr/>
            </p:nvSpPr>
            <p:spPr bwMode="auto">
              <a:xfrm>
                <a:off x="2724" y="326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60" name="Line 878"/>
              <p:cNvSpPr>
                <a:spLocks noChangeShapeType="1"/>
              </p:cNvSpPr>
              <p:nvPr/>
            </p:nvSpPr>
            <p:spPr bwMode="auto">
              <a:xfrm>
                <a:off x="2724" y="329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61" name="Line 879"/>
              <p:cNvSpPr>
                <a:spLocks noChangeShapeType="1"/>
              </p:cNvSpPr>
              <p:nvPr/>
            </p:nvSpPr>
            <p:spPr bwMode="auto">
              <a:xfrm>
                <a:off x="2724" y="332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62" name="Line 880"/>
              <p:cNvSpPr>
                <a:spLocks noChangeShapeType="1"/>
              </p:cNvSpPr>
              <p:nvPr/>
            </p:nvSpPr>
            <p:spPr bwMode="auto">
              <a:xfrm>
                <a:off x="2724" y="3357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63" name="Line 881"/>
              <p:cNvSpPr>
                <a:spLocks noChangeShapeType="1"/>
              </p:cNvSpPr>
              <p:nvPr/>
            </p:nvSpPr>
            <p:spPr bwMode="auto">
              <a:xfrm>
                <a:off x="2724" y="338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64" name="Line 882"/>
              <p:cNvSpPr>
                <a:spLocks noChangeShapeType="1"/>
              </p:cNvSpPr>
              <p:nvPr/>
            </p:nvSpPr>
            <p:spPr bwMode="auto">
              <a:xfrm>
                <a:off x="2696" y="3418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65" name="Rectangle 883"/>
              <p:cNvSpPr>
                <a:spLocks noChangeArrowheads="1"/>
              </p:cNvSpPr>
              <p:nvPr/>
            </p:nvSpPr>
            <p:spPr bwMode="auto">
              <a:xfrm>
                <a:off x="2882" y="2023"/>
                <a:ext cx="212" cy="101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66" name="Rectangle 884"/>
              <p:cNvSpPr>
                <a:spLocks noChangeArrowheads="1"/>
              </p:cNvSpPr>
              <p:nvPr/>
            </p:nvSpPr>
            <p:spPr bwMode="auto">
              <a:xfrm>
                <a:off x="2882" y="2124"/>
                <a:ext cx="212" cy="212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67" name="Rectangle 885"/>
              <p:cNvSpPr>
                <a:spLocks noChangeArrowheads="1"/>
              </p:cNvSpPr>
              <p:nvPr/>
            </p:nvSpPr>
            <p:spPr bwMode="auto">
              <a:xfrm>
                <a:off x="2882" y="2023"/>
                <a:ext cx="212" cy="101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68" name="Rectangle 886"/>
              <p:cNvSpPr>
                <a:spLocks noChangeArrowheads="1"/>
              </p:cNvSpPr>
              <p:nvPr/>
            </p:nvSpPr>
            <p:spPr bwMode="auto">
              <a:xfrm>
                <a:off x="2882" y="2124"/>
                <a:ext cx="212" cy="212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69" name="Line 887"/>
              <p:cNvSpPr>
                <a:spLocks noChangeShapeType="1"/>
              </p:cNvSpPr>
              <p:nvPr/>
            </p:nvSpPr>
            <p:spPr bwMode="auto">
              <a:xfrm>
                <a:off x="2988" y="154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70" name="Line 888"/>
              <p:cNvSpPr>
                <a:spLocks noChangeShapeType="1"/>
              </p:cNvSpPr>
              <p:nvPr/>
            </p:nvSpPr>
            <p:spPr bwMode="auto">
              <a:xfrm>
                <a:off x="2988" y="158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71" name="Line 889"/>
              <p:cNvSpPr>
                <a:spLocks noChangeShapeType="1"/>
              </p:cNvSpPr>
              <p:nvPr/>
            </p:nvSpPr>
            <p:spPr bwMode="auto">
              <a:xfrm>
                <a:off x="2988" y="161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72" name="Line 890"/>
              <p:cNvSpPr>
                <a:spLocks noChangeShapeType="1"/>
              </p:cNvSpPr>
              <p:nvPr/>
            </p:nvSpPr>
            <p:spPr bwMode="auto">
              <a:xfrm>
                <a:off x="2988" y="1640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73" name="Line 891"/>
              <p:cNvSpPr>
                <a:spLocks noChangeShapeType="1"/>
              </p:cNvSpPr>
              <p:nvPr/>
            </p:nvSpPr>
            <p:spPr bwMode="auto">
              <a:xfrm>
                <a:off x="2988" y="167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74" name="Line 892"/>
              <p:cNvSpPr>
                <a:spLocks noChangeShapeType="1"/>
              </p:cNvSpPr>
              <p:nvPr/>
            </p:nvSpPr>
            <p:spPr bwMode="auto">
              <a:xfrm>
                <a:off x="2988" y="170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75" name="Line 893"/>
              <p:cNvSpPr>
                <a:spLocks noChangeShapeType="1"/>
              </p:cNvSpPr>
              <p:nvPr/>
            </p:nvSpPr>
            <p:spPr bwMode="auto">
              <a:xfrm>
                <a:off x="2988" y="173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76" name="Line 894"/>
              <p:cNvSpPr>
                <a:spLocks noChangeShapeType="1"/>
              </p:cNvSpPr>
              <p:nvPr/>
            </p:nvSpPr>
            <p:spPr bwMode="auto">
              <a:xfrm>
                <a:off x="2988" y="176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77" name="Line 895"/>
              <p:cNvSpPr>
                <a:spLocks noChangeShapeType="1"/>
              </p:cNvSpPr>
              <p:nvPr/>
            </p:nvSpPr>
            <p:spPr bwMode="auto">
              <a:xfrm>
                <a:off x="2988" y="1792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78" name="Line 896"/>
              <p:cNvSpPr>
                <a:spLocks noChangeShapeType="1"/>
              </p:cNvSpPr>
              <p:nvPr/>
            </p:nvSpPr>
            <p:spPr bwMode="auto">
              <a:xfrm>
                <a:off x="2988" y="182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79" name="Line 897"/>
              <p:cNvSpPr>
                <a:spLocks noChangeShapeType="1"/>
              </p:cNvSpPr>
              <p:nvPr/>
            </p:nvSpPr>
            <p:spPr bwMode="auto">
              <a:xfrm>
                <a:off x="2988" y="185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80" name="Line 898"/>
              <p:cNvSpPr>
                <a:spLocks noChangeShapeType="1"/>
              </p:cNvSpPr>
              <p:nvPr/>
            </p:nvSpPr>
            <p:spPr bwMode="auto">
              <a:xfrm>
                <a:off x="2988" y="188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81" name="Line 899"/>
              <p:cNvSpPr>
                <a:spLocks noChangeShapeType="1"/>
              </p:cNvSpPr>
              <p:nvPr/>
            </p:nvSpPr>
            <p:spPr bwMode="auto">
              <a:xfrm>
                <a:off x="2988" y="191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82" name="Line 900"/>
              <p:cNvSpPr>
                <a:spLocks noChangeShapeType="1"/>
              </p:cNvSpPr>
              <p:nvPr/>
            </p:nvSpPr>
            <p:spPr bwMode="auto">
              <a:xfrm>
                <a:off x="2988" y="194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83" name="Line 901"/>
              <p:cNvSpPr>
                <a:spLocks noChangeShapeType="1"/>
              </p:cNvSpPr>
              <p:nvPr/>
            </p:nvSpPr>
            <p:spPr bwMode="auto">
              <a:xfrm>
                <a:off x="2988" y="197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84" name="Line 902"/>
              <p:cNvSpPr>
                <a:spLocks noChangeShapeType="1"/>
              </p:cNvSpPr>
              <p:nvPr/>
            </p:nvSpPr>
            <p:spPr bwMode="auto">
              <a:xfrm>
                <a:off x="2988" y="200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85" name="Line 903"/>
              <p:cNvSpPr>
                <a:spLocks noChangeShapeType="1"/>
              </p:cNvSpPr>
              <p:nvPr/>
            </p:nvSpPr>
            <p:spPr bwMode="auto">
              <a:xfrm>
                <a:off x="2961" y="1549"/>
                <a:ext cx="5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86" name="Line 904"/>
              <p:cNvSpPr>
                <a:spLocks noChangeShapeType="1"/>
              </p:cNvSpPr>
              <p:nvPr/>
            </p:nvSpPr>
            <p:spPr bwMode="auto">
              <a:xfrm>
                <a:off x="2988" y="2336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87" name="Line 905"/>
              <p:cNvSpPr>
                <a:spLocks noChangeShapeType="1"/>
              </p:cNvSpPr>
              <p:nvPr/>
            </p:nvSpPr>
            <p:spPr bwMode="auto">
              <a:xfrm>
                <a:off x="2988" y="236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88" name="Line 906"/>
              <p:cNvSpPr>
                <a:spLocks noChangeShapeType="1"/>
              </p:cNvSpPr>
              <p:nvPr/>
            </p:nvSpPr>
            <p:spPr bwMode="auto">
              <a:xfrm>
                <a:off x="2988" y="239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89" name="Line 907"/>
              <p:cNvSpPr>
                <a:spLocks noChangeShapeType="1"/>
              </p:cNvSpPr>
              <p:nvPr/>
            </p:nvSpPr>
            <p:spPr bwMode="auto">
              <a:xfrm>
                <a:off x="2988" y="2427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90" name="Line 908"/>
              <p:cNvSpPr>
                <a:spLocks noChangeShapeType="1"/>
              </p:cNvSpPr>
              <p:nvPr/>
            </p:nvSpPr>
            <p:spPr bwMode="auto">
              <a:xfrm>
                <a:off x="2988" y="245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91" name="Line 909"/>
              <p:cNvSpPr>
                <a:spLocks noChangeShapeType="1"/>
              </p:cNvSpPr>
              <p:nvPr/>
            </p:nvSpPr>
            <p:spPr bwMode="auto">
              <a:xfrm>
                <a:off x="2988" y="248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92" name="Line 910"/>
              <p:cNvSpPr>
                <a:spLocks noChangeShapeType="1"/>
              </p:cNvSpPr>
              <p:nvPr/>
            </p:nvSpPr>
            <p:spPr bwMode="auto">
              <a:xfrm>
                <a:off x="2988" y="251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93" name="Line 911"/>
              <p:cNvSpPr>
                <a:spLocks noChangeShapeType="1"/>
              </p:cNvSpPr>
              <p:nvPr/>
            </p:nvSpPr>
            <p:spPr bwMode="auto">
              <a:xfrm>
                <a:off x="2988" y="254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94" name="Line 912"/>
              <p:cNvSpPr>
                <a:spLocks noChangeShapeType="1"/>
              </p:cNvSpPr>
              <p:nvPr/>
            </p:nvSpPr>
            <p:spPr bwMode="auto">
              <a:xfrm>
                <a:off x="2988" y="2579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95" name="Line 913"/>
              <p:cNvSpPr>
                <a:spLocks noChangeShapeType="1"/>
              </p:cNvSpPr>
              <p:nvPr/>
            </p:nvSpPr>
            <p:spPr bwMode="auto">
              <a:xfrm>
                <a:off x="2988" y="261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96" name="Line 914"/>
              <p:cNvSpPr>
                <a:spLocks noChangeShapeType="1"/>
              </p:cNvSpPr>
              <p:nvPr/>
            </p:nvSpPr>
            <p:spPr bwMode="auto">
              <a:xfrm>
                <a:off x="2988" y="264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97" name="Line 915"/>
              <p:cNvSpPr>
                <a:spLocks noChangeShapeType="1"/>
              </p:cNvSpPr>
              <p:nvPr/>
            </p:nvSpPr>
            <p:spPr bwMode="auto">
              <a:xfrm>
                <a:off x="2988" y="267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98" name="Line 916"/>
              <p:cNvSpPr>
                <a:spLocks noChangeShapeType="1"/>
              </p:cNvSpPr>
              <p:nvPr/>
            </p:nvSpPr>
            <p:spPr bwMode="auto">
              <a:xfrm>
                <a:off x="2988" y="270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799" name="Line 917"/>
              <p:cNvSpPr>
                <a:spLocks noChangeShapeType="1"/>
              </p:cNvSpPr>
              <p:nvPr/>
            </p:nvSpPr>
            <p:spPr bwMode="auto">
              <a:xfrm>
                <a:off x="2988" y="2731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00" name="Line 918"/>
              <p:cNvSpPr>
                <a:spLocks noChangeShapeType="1"/>
              </p:cNvSpPr>
              <p:nvPr/>
            </p:nvSpPr>
            <p:spPr bwMode="auto">
              <a:xfrm>
                <a:off x="2988" y="276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01" name="Line 919"/>
              <p:cNvSpPr>
                <a:spLocks noChangeShapeType="1"/>
              </p:cNvSpPr>
              <p:nvPr/>
            </p:nvSpPr>
            <p:spPr bwMode="auto">
              <a:xfrm>
                <a:off x="2988" y="279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02" name="Line 920"/>
              <p:cNvSpPr>
                <a:spLocks noChangeShapeType="1"/>
              </p:cNvSpPr>
              <p:nvPr/>
            </p:nvSpPr>
            <p:spPr bwMode="auto">
              <a:xfrm>
                <a:off x="2961" y="2810"/>
                <a:ext cx="5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03" name="Rectangle 921"/>
              <p:cNvSpPr>
                <a:spLocks noChangeArrowheads="1"/>
              </p:cNvSpPr>
              <p:nvPr/>
            </p:nvSpPr>
            <p:spPr bwMode="auto">
              <a:xfrm>
                <a:off x="3143" y="1981"/>
                <a:ext cx="213" cy="73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04" name="Rectangle 922"/>
              <p:cNvSpPr>
                <a:spLocks noChangeArrowheads="1"/>
              </p:cNvSpPr>
              <p:nvPr/>
            </p:nvSpPr>
            <p:spPr bwMode="auto">
              <a:xfrm>
                <a:off x="3143" y="2054"/>
                <a:ext cx="213" cy="124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05" name="Rectangle 923"/>
              <p:cNvSpPr>
                <a:spLocks noChangeArrowheads="1"/>
              </p:cNvSpPr>
              <p:nvPr/>
            </p:nvSpPr>
            <p:spPr bwMode="auto">
              <a:xfrm>
                <a:off x="3143" y="1981"/>
                <a:ext cx="213" cy="73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06" name="Rectangle 924"/>
              <p:cNvSpPr>
                <a:spLocks noChangeArrowheads="1"/>
              </p:cNvSpPr>
              <p:nvPr/>
            </p:nvSpPr>
            <p:spPr bwMode="auto">
              <a:xfrm>
                <a:off x="3143" y="2054"/>
                <a:ext cx="213" cy="124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07" name="Line 925"/>
              <p:cNvSpPr>
                <a:spLocks noChangeShapeType="1"/>
              </p:cNvSpPr>
              <p:nvPr/>
            </p:nvSpPr>
            <p:spPr bwMode="auto">
              <a:xfrm>
                <a:off x="3249" y="168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08" name="Line 926"/>
              <p:cNvSpPr>
                <a:spLocks noChangeShapeType="1"/>
              </p:cNvSpPr>
              <p:nvPr/>
            </p:nvSpPr>
            <p:spPr bwMode="auto">
              <a:xfrm>
                <a:off x="3249" y="1716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09" name="Line 927"/>
              <p:cNvSpPr>
                <a:spLocks noChangeShapeType="1"/>
              </p:cNvSpPr>
              <p:nvPr/>
            </p:nvSpPr>
            <p:spPr bwMode="auto">
              <a:xfrm>
                <a:off x="3249" y="174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10" name="Line 928"/>
              <p:cNvSpPr>
                <a:spLocks noChangeShapeType="1"/>
              </p:cNvSpPr>
              <p:nvPr/>
            </p:nvSpPr>
            <p:spPr bwMode="auto">
              <a:xfrm>
                <a:off x="3249" y="177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11" name="Line 929"/>
              <p:cNvSpPr>
                <a:spLocks noChangeShapeType="1"/>
              </p:cNvSpPr>
              <p:nvPr/>
            </p:nvSpPr>
            <p:spPr bwMode="auto">
              <a:xfrm>
                <a:off x="3249" y="180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12" name="Line 930"/>
              <p:cNvSpPr>
                <a:spLocks noChangeShapeType="1"/>
              </p:cNvSpPr>
              <p:nvPr/>
            </p:nvSpPr>
            <p:spPr bwMode="auto">
              <a:xfrm>
                <a:off x="3249" y="183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13" name="Line 931"/>
              <p:cNvSpPr>
                <a:spLocks noChangeShapeType="1"/>
              </p:cNvSpPr>
              <p:nvPr/>
            </p:nvSpPr>
            <p:spPr bwMode="auto">
              <a:xfrm>
                <a:off x="3249" y="1868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14" name="Line 932"/>
              <p:cNvSpPr>
                <a:spLocks noChangeShapeType="1"/>
              </p:cNvSpPr>
              <p:nvPr/>
            </p:nvSpPr>
            <p:spPr bwMode="auto">
              <a:xfrm>
                <a:off x="3249" y="189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15" name="Line 933"/>
              <p:cNvSpPr>
                <a:spLocks noChangeShapeType="1"/>
              </p:cNvSpPr>
              <p:nvPr/>
            </p:nvSpPr>
            <p:spPr bwMode="auto">
              <a:xfrm>
                <a:off x="3249" y="192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16" name="Line 934"/>
              <p:cNvSpPr>
                <a:spLocks noChangeShapeType="1"/>
              </p:cNvSpPr>
              <p:nvPr/>
            </p:nvSpPr>
            <p:spPr bwMode="auto">
              <a:xfrm>
                <a:off x="3249" y="1959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17" name="Line 935"/>
              <p:cNvSpPr>
                <a:spLocks noChangeShapeType="1"/>
              </p:cNvSpPr>
              <p:nvPr/>
            </p:nvSpPr>
            <p:spPr bwMode="auto">
              <a:xfrm>
                <a:off x="3222" y="1686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18" name="Line 936"/>
              <p:cNvSpPr>
                <a:spLocks noChangeShapeType="1"/>
              </p:cNvSpPr>
              <p:nvPr/>
            </p:nvSpPr>
            <p:spPr bwMode="auto">
              <a:xfrm>
                <a:off x="3249" y="217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19" name="Line 937"/>
              <p:cNvSpPr>
                <a:spLocks noChangeShapeType="1"/>
              </p:cNvSpPr>
              <p:nvPr/>
            </p:nvSpPr>
            <p:spPr bwMode="auto">
              <a:xfrm>
                <a:off x="3249" y="220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20" name="Line 938"/>
              <p:cNvSpPr>
                <a:spLocks noChangeShapeType="1"/>
              </p:cNvSpPr>
              <p:nvPr/>
            </p:nvSpPr>
            <p:spPr bwMode="auto">
              <a:xfrm>
                <a:off x="3249" y="223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21" name="Line 939"/>
              <p:cNvSpPr>
                <a:spLocks noChangeShapeType="1"/>
              </p:cNvSpPr>
              <p:nvPr/>
            </p:nvSpPr>
            <p:spPr bwMode="auto">
              <a:xfrm>
                <a:off x="3249" y="2269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22" name="Line 940"/>
              <p:cNvSpPr>
                <a:spLocks noChangeShapeType="1"/>
              </p:cNvSpPr>
              <p:nvPr/>
            </p:nvSpPr>
            <p:spPr bwMode="auto">
              <a:xfrm>
                <a:off x="3249" y="230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23" name="Line 941"/>
              <p:cNvSpPr>
                <a:spLocks noChangeShapeType="1"/>
              </p:cNvSpPr>
              <p:nvPr/>
            </p:nvSpPr>
            <p:spPr bwMode="auto">
              <a:xfrm>
                <a:off x="3249" y="233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24" name="Line 942"/>
              <p:cNvSpPr>
                <a:spLocks noChangeShapeType="1"/>
              </p:cNvSpPr>
              <p:nvPr/>
            </p:nvSpPr>
            <p:spPr bwMode="auto">
              <a:xfrm>
                <a:off x="3249" y="236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25" name="Line 943"/>
              <p:cNvSpPr>
                <a:spLocks noChangeShapeType="1"/>
              </p:cNvSpPr>
              <p:nvPr/>
            </p:nvSpPr>
            <p:spPr bwMode="auto">
              <a:xfrm>
                <a:off x="3249" y="239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26" name="Line 944"/>
              <p:cNvSpPr>
                <a:spLocks noChangeShapeType="1"/>
              </p:cNvSpPr>
              <p:nvPr/>
            </p:nvSpPr>
            <p:spPr bwMode="auto">
              <a:xfrm>
                <a:off x="3249" y="2421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27" name="Line 945"/>
              <p:cNvSpPr>
                <a:spLocks noChangeShapeType="1"/>
              </p:cNvSpPr>
              <p:nvPr/>
            </p:nvSpPr>
            <p:spPr bwMode="auto">
              <a:xfrm>
                <a:off x="3249" y="245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28" name="Line 946"/>
              <p:cNvSpPr>
                <a:spLocks noChangeShapeType="1"/>
              </p:cNvSpPr>
              <p:nvPr/>
            </p:nvSpPr>
            <p:spPr bwMode="auto">
              <a:xfrm>
                <a:off x="3222" y="2473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29" name="Rectangle 947"/>
              <p:cNvSpPr>
                <a:spLocks noChangeArrowheads="1"/>
              </p:cNvSpPr>
              <p:nvPr/>
            </p:nvSpPr>
            <p:spPr bwMode="auto">
              <a:xfrm>
                <a:off x="3407" y="1947"/>
                <a:ext cx="213" cy="122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30" name="Rectangle 948"/>
              <p:cNvSpPr>
                <a:spLocks noChangeArrowheads="1"/>
              </p:cNvSpPr>
              <p:nvPr/>
            </p:nvSpPr>
            <p:spPr bwMode="auto">
              <a:xfrm>
                <a:off x="3407" y="2069"/>
                <a:ext cx="213" cy="240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31" name="Rectangle 949"/>
              <p:cNvSpPr>
                <a:spLocks noChangeArrowheads="1"/>
              </p:cNvSpPr>
              <p:nvPr/>
            </p:nvSpPr>
            <p:spPr bwMode="auto">
              <a:xfrm>
                <a:off x="3407" y="1947"/>
                <a:ext cx="213" cy="122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32" name="Rectangle 950"/>
              <p:cNvSpPr>
                <a:spLocks noChangeArrowheads="1"/>
              </p:cNvSpPr>
              <p:nvPr/>
            </p:nvSpPr>
            <p:spPr bwMode="auto">
              <a:xfrm>
                <a:off x="3407" y="2069"/>
                <a:ext cx="213" cy="240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33" name="Line 951"/>
              <p:cNvSpPr>
                <a:spLocks noChangeShapeType="1"/>
              </p:cNvSpPr>
              <p:nvPr/>
            </p:nvSpPr>
            <p:spPr bwMode="auto">
              <a:xfrm>
                <a:off x="3514" y="1403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34" name="Line 952"/>
              <p:cNvSpPr>
                <a:spLocks noChangeShapeType="1"/>
              </p:cNvSpPr>
              <p:nvPr/>
            </p:nvSpPr>
            <p:spPr bwMode="auto">
              <a:xfrm>
                <a:off x="3514" y="143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35" name="Line 953"/>
              <p:cNvSpPr>
                <a:spLocks noChangeShapeType="1"/>
              </p:cNvSpPr>
              <p:nvPr/>
            </p:nvSpPr>
            <p:spPr bwMode="auto">
              <a:xfrm>
                <a:off x="3514" y="146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36" name="Line 954"/>
              <p:cNvSpPr>
                <a:spLocks noChangeShapeType="1"/>
              </p:cNvSpPr>
              <p:nvPr/>
            </p:nvSpPr>
            <p:spPr bwMode="auto">
              <a:xfrm>
                <a:off x="3514" y="149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37" name="Line 955"/>
              <p:cNvSpPr>
                <a:spLocks noChangeShapeType="1"/>
              </p:cNvSpPr>
              <p:nvPr/>
            </p:nvSpPr>
            <p:spPr bwMode="auto">
              <a:xfrm>
                <a:off x="3514" y="152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38" name="Line 956"/>
              <p:cNvSpPr>
                <a:spLocks noChangeShapeType="1"/>
              </p:cNvSpPr>
              <p:nvPr/>
            </p:nvSpPr>
            <p:spPr bwMode="auto">
              <a:xfrm>
                <a:off x="3514" y="1555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39" name="Line 957"/>
              <p:cNvSpPr>
                <a:spLocks noChangeShapeType="1"/>
              </p:cNvSpPr>
              <p:nvPr/>
            </p:nvSpPr>
            <p:spPr bwMode="auto">
              <a:xfrm>
                <a:off x="3514" y="158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40" name="Line 958"/>
              <p:cNvSpPr>
                <a:spLocks noChangeShapeType="1"/>
              </p:cNvSpPr>
              <p:nvPr/>
            </p:nvSpPr>
            <p:spPr bwMode="auto">
              <a:xfrm>
                <a:off x="3514" y="161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41" name="Line 959"/>
              <p:cNvSpPr>
                <a:spLocks noChangeShapeType="1"/>
              </p:cNvSpPr>
              <p:nvPr/>
            </p:nvSpPr>
            <p:spPr bwMode="auto">
              <a:xfrm>
                <a:off x="3514" y="1646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42" name="Line 960"/>
              <p:cNvSpPr>
                <a:spLocks noChangeShapeType="1"/>
              </p:cNvSpPr>
              <p:nvPr/>
            </p:nvSpPr>
            <p:spPr bwMode="auto">
              <a:xfrm>
                <a:off x="3514" y="167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43" name="Line 961"/>
              <p:cNvSpPr>
                <a:spLocks noChangeShapeType="1"/>
              </p:cNvSpPr>
              <p:nvPr/>
            </p:nvSpPr>
            <p:spPr bwMode="auto">
              <a:xfrm>
                <a:off x="3514" y="170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44" name="Line 962"/>
              <p:cNvSpPr>
                <a:spLocks noChangeShapeType="1"/>
              </p:cNvSpPr>
              <p:nvPr/>
            </p:nvSpPr>
            <p:spPr bwMode="auto">
              <a:xfrm>
                <a:off x="3514" y="173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45" name="Line 963"/>
              <p:cNvSpPr>
                <a:spLocks noChangeShapeType="1"/>
              </p:cNvSpPr>
              <p:nvPr/>
            </p:nvSpPr>
            <p:spPr bwMode="auto">
              <a:xfrm>
                <a:off x="3514" y="176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46" name="Line 964"/>
              <p:cNvSpPr>
                <a:spLocks noChangeShapeType="1"/>
              </p:cNvSpPr>
              <p:nvPr/>
            </p:nvSpPr>
            <p:spPr bwMode="auto">
              <a:xfrm>
                <a:off x="3514" y="1798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47" name="Line 965"/>
              <p:cNvSpPr>
                <a:spLocks noChangeShapeType="1"/>
              </p:cNvSpPr>
              <p:nvPr/>
            </p:nvSpPr>
            <p:spPr bwMode="auto">
              <a:xfrm>
                <a:off x="3514" y="182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48" name="Line 966"/>
              <p:cNvSpPr>
                <a:spLocks noChangeShapeType="1"/>
              </p:cNvSpPr>
              <p:nvPr/>
            </p:nvSpPr>
            <p:spPr bwMode="auto">
              <a:xfrm>
                <a:off x="3514" y="185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49" name="Line 967"/>
              <p:cNvSpPr>
                <a:spLocks noChangeShapeType="1"/>
              </p:cNvSpPr>
              <p:nvPr/>
            </p:nvSpPr>
            <p:spPr bwMode="auto">
              <a:xfrm>
                <a:off x="3514" y="189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50" name="Line 968"/>
              <p:cNvSpPr>
                <a:spLocks noChangeShapeType="1"/>
              </p:cNvSpPr>
              <p:nvPr/>
            </p:nvSpPr>
            <p:spPr bwMode="auto">
              <a:xfrm>
                <a:off x="3514" y="192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51" name="Line 969"/>
              <p:cNvSpPr>
                <a:spLocks noChangeShapeType="1"/>
              </p:cNvSpPr>
              <p:nvPr/>
            </p:nvSpPr>
            <p:spPr bwMode="auto">
              <a:xfrm>
                <a:off x="3486" y="1403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52" name="Line 970"/>
              <p:cNvSpPr>
                <a:spLocks noChangeShapeType="1"/>
              </p:cNvSpPr>
              <p:nvPr/>
            </p:nvSpPr>
            <p:spPr bwMode="auto">
              <a:xfrm>
                <a:off x="3514" y="230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53" name="Line 971"/>
              <p:cNvSpPr>
                <a:spLocks noChangeShapeType="1"/>
              </p:cNvSpPr>
              <p:nvPr/>
            </p:nvSpPr>
            <p:spPr bwMode="auto">
              <a:xfrm>
                <a:off x="3514" y="2339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54" name="Line 972"/>
              <p:cNvSpPr>
                <a:spLocks noChangeShapeType="1"/>
              </p:cNvSpPr>
              <p:nvPr/>
            </p:nvSpPr>
            <p:spPr bwMode="auto">
              <a:xfrm>
                <a:off x="3514" y="237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55" name="Line 973"/>
              <p:cNvSpPr>
                <a:spLocks noChangeShapeType="1"/>
              </p:cNvSpPr>
              <p:nvPr/>
            </p:nvSpPr>
            <p:spPr bwMode="auto">
              <a:xfrm>
                <a:off x="3514" y="240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56" name="Line 974"/>
              <p:cNvSpPr>
                <a:spLocks noChangeShapeType="1"/>
              </p:cNvSpPr>
              <p:nvPr/>
            </p:nvSpPr>
            <p:spPr bwMode="auto">
              <a:xfrm>
                <a:off x="3514" y="243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57" name="Line 975"/>
              <p:cNvSpPr>
                <a:spLocks noChangeShapeType="1"/>
              </p:cNvSpPr>
              <p:nvPr/>
            </p:nvSpPr>
            <p:spPr bwMode="auto">
              <a:xfrm>
                <a:off x="3514" y="246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58" name="Line 976"/>
              <p:cNvSpPr>
                <a:spLocks noChangeShapeType="1"/>
              </p:cNvSpPr>
              <p:nvPr/>
            </p:nvSpPr>
            <p:spPr bwMode="auto">
              <a:xfrm>
                <a:off x="3514" y="249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59" name="Line 977"/>
              <p:cNvSpPr>
                <a:spLocks noChangeShapeType="1"/>
              </p:cNvSpPr>
              <p:nvPr/>
            </p:nvSpPr>
            <p:spPr bwMode="auto">
              <a:xfrm>
                <a:off x="3514" y="252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60" name="Line 978"/>
              <p:cNvSpPr>
                <a:spLocks noChangeShapeType="1"/>
              </p:cNvSpPr>
              <p:nvPr/>
            </p:nvSpPr>
            <p:spPr bwMode="auto">
              <a:xfrm>
                <a:off x="3514" y="255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61" name="Line 979"/>
              <p:cNvSpPr>
                <a:spLocks noChangeShapeType="1"/>
              </p:cNvSpPr>
              <p:nvPr/>
            </p:nvSpPr>
            <p:spPr bwMode="auto">
              <a:xfrm>
                <a:off x="3514" y="2582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62" name="Line 980"/>
              <p:cNvSpPr>
                <a:spLocks noChangeShapeType="1"/>
              </p:cNvSpPr>
              <p:nvPr/>
            </p:nvSpPr>
            <p:spPr bwMode="auto">
              <a:xfrm>
                <a:off x="3514" y="261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63" name="Line 981"/>
              <p:cNvSpPr>
                <a:spLocks noChangeShapeType="1"/>
              </p:cNvSpPr>
              <p:nvPr/>
            </p:nvSpPr>
            <p:spPr bwMode="auto">
              <a:xfrm>
                <a:off x="3514" y="264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64" name="Line 982"/>
              <p:cNvSpPr>
                <a:spLocks noChangeShapeType="1"/>
              </p:cNvSpPr>
              <p:nvPr/>
            </p:nvSpPr>
            <p:spPr bwMode="auto">
              <a:xfrm>
                <a:off x="3514" y="267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65" name="Line 983"/>
              <p:cNvSpPr>
                <a:spLocks noChangeShapeType="1"/>
              </p:cNvSpPr>
              <p:nvPr/>
            </p:nvSpPr>
            <p:spPr bwMode="auto">
              <a:xfrm>
                <a:off x="3514" y="270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66" name="Line 984"/>
              <p:cNvSpPr>
                <a:spLocks noChangeShapeType="1"/>
              </p:cNvSpPr>
              <p:nvPr/>
            </p:nvSpPr>
            <p:spPr bwMode="auto">
              <a:xfrm>
                <a:off x="3514" y="2734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67" name="Line 985"/>
              <p:cNvSpPr>
                <a:spLocks noChangeShapeType="1"/>
              </p:cNvSpPr>
              <p:nvPr/>
            </p:nvSpPr>
            <p:spPr bwMode="auto">
              <a:xfrm>
                <a:off x="3514" y="276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68" name="Line 986"/>
              <p:cNvSpPr>
                <a:spLocks noChangeShapeType="1"/>
              </p:cNvSpPr>
              <p:nvPr/>
            </p:nvSpPr>
            <p:spPr bwMode="auto">
              <a:xfrm>
                <a:off x="3514" y="279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69" name="Line 987"/>
              <p:cNvSpPr>
                <a:spLocks noChangeShapeType="1"/>
              </p:cNvSpPr>
              <p:nvPr/>
            </p:nvSpPr>
            <p:spPr bwMode="auto">
              <a:xfrm>
                <a:off x="3514" y="282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70" name="Line 988"/>
              <p:cNvSpPr>
                <a:spLocks noChangeShapeType="1"/>
              </p:cNvSpPr>
              <p:nvPr/>
            </p:nvSpPr>
            <p:spPr bwMode="auto">
              <a:xfrm>
                <a:off x="3486" y="2853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71" name="Rectangle 989"/>
              <p:cNvSpPr>
                <a:spLocks noChangeArrowheads="1"/>
              </p:cNvSpPr>
              <p:nvPr/>
            </p:nvSpPr>
            <p:spPr bwMode="auto">
              <a:xfrm>
                <a:off x="3669" y="2078"/>
                <a:ext cx="213" cy="128"/>
              </a:xfrm>
              <a:prstGeom prst="rect">
                <a:avLst/>
              </a:prstGeom>
              <a:solidFill>
                <a:srgbClr val="1FD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72" name="Rectangle 990"/>
              <p:cNvSpPr>
                <a:spLocks noChangeArrowheads="1"/>
              </p:cNvSpPr>
              <p:nvPr/>
            </p:nvSpPr>
            <p:spPr bwMode="auto">
              <a:xfrm>
                <a:off x="3669" y="2206"/>
                <a:ext cx="213" cy="94"/>
              </a:xfrm>
              <a:prstGeom prst="rect">
                <a:avLst/>
              </a:prstGeom>
              <a:solidFill>
                <a:srgbClr val="1FD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73" name="Rectangle 991"/>
              <p:cNvSpPr>
                <a:spLocks noChangeArrowheads="1"/>
              </p:cNvSpPr>
              <p:nvPr/>
            </p:nvSpPr>
            <p:spPr bwMode="auto">
              <a:xfrm>
                <a:off x="3669" y="2078"/>
                <a:ext cx="213" cy="128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74" name="Rectangle 992"/>
              <p:cNvSpPr>
                <a:spLocks noChangeArrowheads="1"/>
              </p:cNvSpPr>
              <p:nvPr/>
            </p:nvSpPr>
            <p:spPr bwMode="auto">
              <a:xfrm>
                <a:off x="3669" y="2206"/>
                <a:ext cx="213" cy="94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75" name="Line 993"/>
              <p:cNvSpPr>
                <a:spLocks noChangeShapeType="1"/>
              </p:cNvSpPr>
              <p:nvPr/>
            </p:nvSpPr>
            <p:spPr bwMode="auto">
              <a:xfrm>
                <a:off x="3775" y="174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76" name="Line 994"/>
              <p:cNvSpPr>
                <a:spLocks noChangeShapeType="1"/>
              </p:cNvSpPr>
              <p:nvPr/>
            </p:nvSpPr>
            <p:spPr bwMode="auto">
              <a:xfrm>
                <a:off x="3775" y="177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77" name="Line 995"/>
              <p:cNvSpPr>
                <a:spLocks noChangeShapeType="1"/>
              </p:cNvSpPr>
              <p:nvPr/>
            </p:nvSpPr>
            <p:spPr bwMode="auto">
              <a:xfrm>
                <a:off x="3775" y="180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78" name="Line 996"/>
              <p:cNvSpPr>
                <a:spLocks noChangeShapeType="1"/>
              </p:cNvSpPr>
              <p:nvPr/>
            </p:nvSpPr>
            <p:spPr bwMode="auto">
              <a:xfrm>
                <a:off x="3775" y="183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79" name="Line 997"/>
              <p:cNvSpPr>
                <a:spLocks noChangeShapeType="1"/>
              </p:cNvSpPr>
              <p:nvPr/>
            </p:nvSpPr>
            <p:spPr bwMode="auto">
              <a:xfrm>
                <a:off x="3775" y="186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80" name="Line 998"/>
              <p:cNvSpPr>
                <a:spLocks noChangeShapeType="1"/>
              </p:cNvSpPr>
              <p:nvPr/>
            </p:nvSpPr>
            <p:spPr bwMode="auto">
              <a:xfrm>
                <a:off x="3775" y="189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81" name="Line 999"/>
              <p:cNvSpPr>
                <a:spLocks noChangeShapeType="1"/>
              </p:cNvSpPr>
              <p:nvPr/>
            </p:nvSpPr>
            <p:spPr bwMode="auto">
              <a:xfrm>
                <a:off x="3775" y="192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82" name="Line 1000"/>
              <p:cNvSpPr>
                <a:spLocks noChangeShapeType="1"/>
              </p:cNvSpPr>
              <p:nvPr/>
            </p:nvSpPr>
            <p:spPr bwMode="auto">
              <a:xfrm>
                <a:off x="3775" y="1956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83" name="Line 1001"/>
              <p:cNvSpPr>
                <a:spLocks noChangeShapeType="1"/>
              </p:cNvSpPr>
              <p:nvPr/>
            </p:nvSpPr>
            <p:spPr bwMode="auto">
              <a:xfrm>
                <a:off x="3775" y="198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84" name="Line 1002"/>
              <p:cNvSpPr>
                <a:spLocks noChangeShapeType="1"/>
              </p:cNvSpPr>
              <p:nvPr/>
            </p:nvSpPr>
            <p:spPr bwMode="auto">
              <a:xfrm>
                <a:off x="3775" y="201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85" name="Line 1003"/>
              <p:cNvSpPr>
                <a:spLocks noChangeShapeType="1"/>
              </p:cNvSpPr>
              <p:nvPr/>
            </p:nvSpPr>
            <p:spPr bwMode="auto">
              <a:xfrm>
                <a:off x="3775" y="204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86" name="Line 1004"/>
              <p:cNvSpPr>
                <a:spLocks noChangeShapeType="1"/>
              </p:cNvSpPr>
              <p:nvPr/>
            </p:nvSpPr>
            <p:spPr bwMode="auto">
              <a:xfrm>
                <a:off x="3748" y="1744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87" name="Line 1005"/>
              <p:cNvSpPr>
                <a:spLocks noChangeShapeType="1"/>
              </p:cNvSpPr>
              <p:nvPr/>
            </p:nvSpPr>
            <p:spPr bwMode="auto">
              <a:xfrm>
                <a:off x="3775" y="230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88" name="Line 1006"/>
              <p:cNvSpPr>
                <a:spLocks noChangeShapeType="1"/>
              </p:cNvSpPr>
              <p:nvPr/>
            </p:nvSpPr>
            <p:spPr bwMode="auto">
              <a:xfrm>
                <a:off x="3775" y="233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89" name="Line 1007"/>
              <p:cNvSpPr>
                <a:spLocks noChangeShapeType="1"/>
              </p:cNvSpPr>
              <p:nvPr/>
            </p:nvSpPr>
            <p:spPr bwMode="auto">
              <a:xfrm>
                <a:off x="3775" y="236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890" name="Line 1008"/>
              <p:cNvSpPr>
                <a:spLocks noChangeShapeType="1"/>
              </p:cNvSpPr>
              <p:nvPr/>
            </p:nvSpPr>
            <p:spPr bwMode="auto">
              <a:xfrm>
                <a:off x="3775" y="239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7010" name="Group 1210"/>
            <p:cNvGrpSpPr>
              <a:grpSpLocks/>
            </p:cNvGrpSpPr>
            <p:nvPr/>
          </p:nvGrpSpPr>
          <p:grpSpPr bwMode="auto">
            <a:xfrm>
              <a:off x="3748" y="978"/>
              <a:ext cx="1976" cy="2449"/>
              <a:chOff x="3748" y="978"/>
              <a:chExt cx="1976" cy="2449"/>
            </a:xfrm>
          </p:grpSpPr>
          <p:sp>
            <p:nvSpPr>
              <p:cNvPr id="7491" name="Line 1010"/>
              <p:cNvSpPr>
                <a:spLocks noChangeShapeType="1"/>
              </p:cNvSpPr>
              <p:nvPr/>
            </p:nvSpPr>
            <p:spPr bwMode="auto">
              <a:xfrm>
                <a:off x="3775" y="2421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92" name="Line 1011"/>
              <p:cNvSpPr>
                <a:spLocks noChangeShapeType="1"/>
              </p:cNvSpPr>
              <p:nvPr/>
            </p:nvSpPr>
            <p:spPr bwMode="auto">
              <a:xfrm>
                <a:off x="3775" y="245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93" name="Line 1012"/>
              <p:cNvSpPr>
                <a:spLocks noChangeShapeType="1"/>
              </p:cNvSpPr>
              <p:nvPr/>
            </p:nvSpPr>
            <p:spPr bwMode="auto">
              <a:xfrm>
                <a:off x="3775" y="248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94" name="Line 1013"/>
              <p:cNvSpPr>
                <a:spLocks noChangeShapeType="1"/>
              </p:cNvSpPr>
              <p:nvPr/>
            </p:nvSpPr>
            <p:spPr bwMode="auto">
              <a:xfrm>
                <a:off x="3775" y="251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95" name="Line 1014"/>
              <p:cNvSpPr>
                <a:spLocks noChangeShapeType="1"/>
              </p:cNvSpPr>
              <p:nvPr/>
            </p:nvSpPr>
            <p:spPr bwMode="auto">
              <a:xfrm>
                <a:off x="3775" y="254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96" name="Line 1015"/>
              <p:cNvSpPr>
                <a:spLocks noChangeShapeType="1"/>
              </p:cNvSpPr>
              <p:nvPr/>
            </p:nvSpPr>
            <p:spPr bwMode="auto">
              <a:xfrm>
                <a:off x="3775" y="2573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97" name="Line 1016"/>
              <p:cNvSpPr>
                <a:spLocks noChangeShapeType="1"/>
              </p:cNvSpPr>
              <p:nvPr/>
            </p:nvSpPr>
            <p:spPr bwMode="auto">
              <a:xfrm>
                <a:off x="3775" y="260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98" name="Line 1017"/>
              <p:cNvSpPr>
                <a:spLocks noChangeShapeType="1"/>
              </p:cNvSpPr>
              <p:nvPr/>
            </p:nvSpPr>
            <p:spPr bwMode="auto">
              <a:xfrm>
                <a:off x="3748" y="2634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99" name="Rectangle 1018"/>
              <p:cNvSpPr>
                <a:spLocks noChangeArrowheads="1"/>
              </p:cNvSpPr>
              <p:nvPr/>
            </p:nvSpPr>
            <p:spPr bwMode="auto">
              <a:xfrm>
                <a:off x="3933" y="2078"/>
                <a:ext cx="213" cy="210"/>
              </a:xfrm>
              <a:prstGeom prst="rect">
                <a:avLst/>
              </a:prstGeom>
              <a:solidFill>
                <a:srgbClr val="1F9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00" name="Rectangle 1019"/>
              <p:cNvSpPr>
                <a:spLocks noChangeArrowheads="1"/>
              </p:cNvSpPr>
              <p:nvPr/>
            </p:nvSpPr>
            <p:spPr bwMode="auto">
              <a:xfrm>
                <a:off x="3933" y="2288"/>
                <a:ext cx="213" cy="331"/>
              </a:xfrm>
              <a:prstGeom prst="rect">
                <a:avLst/>
              </a:prstGeom>
              <a:solidFill>
                <a:srgbClr val="1F9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01" name="Rectangle 1020"/>
              <p:cNvSpPr>
                <a:spLocks noChangeArrowheads="1"/>
              </p:cNvSpPr>
              <p:nvPr/>
            </p:nvSpPr>
            <p:spPr bwMode="auto">
              <a:xfrm>
                <a:off x="3933" y="2078"/>
                <a:ext cx="213" cy="210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02" name="Rectangle 1021"/>
              <p:cNvSpPr>
                <a:spLocks noChangeArrowheads="1"/>
              </p:cNvSpPr>
              <p:nvPr/>
            </p:nvSpPr>
            <p:spPr bwMode="auto">
              <a:xfrm>
                <a:off x="3933" y="2288"/>
                <a:ext cx="213" cy="331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03" name="Line 1022"/>
              <p:cNvSpPr>
                <a:spLocks noChangeShapeType="1"/>
              </p:cNvSpPr>
              <p:nvPr/>
            </p:nvSpPr>
            <p:spPr bwMode="auto">
              <a:xfrm>
                <a:off x="4040" y="127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04" name="Line 1023"/>
              <p:cNvSpPr>
                <a:spLocks noChangeShapeType="1"/>
              </p:cNvSpPr>
              <p:nvPr/>
            </p:nvSpPr>
            <p:spPr bwMode="auto">
              <a:xfrm>
                <a:off x="4040" y="130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05" name="Line 1024"/>
              <p:cNvSpPr>
                <a:spLocks noChangeShapeType="1"/>
              </p:cNvSpPr>
              <p:nvPr/>
            </p:nvSpPr>
            <p:spPr bwMode="auto">
              <a:xfrm>
                <a:off x="4040" y="1330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06" name="Line 1025"/>
              <p:cNvSpPr>
                <a:spLocks noChangeShapeType="1"/>
              </p:cNvSpPr>
              <p:nvPr/>
            </p:nvSpPr>
            <p:spPr bwMode="auto">
              <a:xfrm>
                <a:off x="4040" y="136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07" name="Line 1026"/>
              <p:cNvSpPr>
                <a:spLocks noChangeShapeType="1"/>
              </p:cNvSpPr>
              <p:nvPr/>
            </p:nvSpPr>
            <p:spPr bwMode="auto">
              <a:xfrm>
                <a:off x="4040" y="139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08" name="Line 1027"/>
              <p:cNvSpPr>
                <a:spLocks noChangeShapeType="1"/>
              </p:cNvSpPr>
              <p:nvPr/>
            </p:nvSpPr>
            <p:spPr bwMode="auto">
              <a:xfrm>
                <a:off x="4040" y="142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09" name="Line 1028"/>
              <p:cNvSpPr>
                <a:spLocks noChangeShapeType="1"/>
              </p:cNvSpPr>
              <p:nvPr/>
            </p:nvSpPr>
            <p:spPr bwMode="auto">
              <a:xfrm>
                <a:off x="4040" y="145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10" name="Line 1029"/>
              <p:cNvSpPr>
                <a:spLocks noChangeShapeType="1"/>
              </p:cNvSpPr>
              <p:nvPr/>
            </p:nvSpPr>
            <p:spPr bwMode="auto">
              <a:xfrm>
                <a:off x="4040" y="1482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11" name="Line 1030"/>
              <p:cNvSpPr>
                <a:spLocks noChangeShapeType="1"/>
              </p:cNvSpPr>
              <p:nvPr/>
            </p:nvSpPr>
            <p:spPr bwMode="auto">
              <a:xfrm>
                <a:off x="4040" y="151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12" name="Line 1031"/>
              <p:cNvSpPr>
                <a:spLocks noChangeShapeType="1"/>
              </p:cNvSpPr>
              <p:nvPr/>
            </p:nvSpPr>
            <p:spPr bwMode="auto">
              <a:xfrm>
                <a:off x="4040" y="154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13" name="Line 1032"/>
              <p:cNvSpPr>
                <a:spLocks noChangeShapeType="1"/>
              </p:cNvSpPr>
              <p:nvPr/>
            </p:nvSpPr>
            <p:spPr bwMode="auto">
              <a:xfrm>
                <a:off x="4040" y="157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14" name="Line 1033"/>
              <p:cNvSpPr>
                <a:spLocks noChangeShapeType="1"/>
              </p:cNvSpPr>
              <p:nvPr/>
            </p:nvSpPr>
            <p:spPr bwMode="auto">
              <a:xfrm>
                <a:off x="4040" y="160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15" name="Line 1034"/>
              <p:cNvSpPr>
                <a:spLocks noChangeShapeType="1"/>
              </p:cNvSpPr>
              <p:nvPr/>
            </p:nvSpPr>
            <p:spPr bwMode="auto">
              <a:xfrm>
                <a:off x="4040" y="1634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16" name="Line 1035"/>
              <p:cNvSpPr>
                <a:spLocks noChangeShapeType="1"/>
              </p:cNvSpPr>
              <p:nvPr/>
            </p:nvSpPr>
            <p:spPr bwMode="auto">
              <a:xfrm>
                <a:off x="4040" y="166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17" name="Line 1036"/>
              <p:cNvSpPr>
                <a:spLocks noChangeShapeType="1"/>
              </p:cNvSpPr>
              <p:nvPr/>
            </p:nvSpPr>
            <p:spPr bwMode="auto">
              <a:xfrm>
                <a:off x="4040" y="169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18" name="Line 1037"/>
              <p:cNvSpPr>
                <a:spLocks noChangeShapeType="1"/>
              </p:cNvSpPr>
              <p:nvPr/>
            </p:nvSpPr>
            <p:spPr bwMode="auto">
              <a:xfrm>
                <a:off x="4040" y="1725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19" name="Line 1038"/>
              <p:cNvSpPr>
                <a:spLocks noChangeShapeType="1"/>
              </p:cNvSpPr>
              <p:nvPr/>
            </p:nvSpPr>
            <p:spPr bwMode="auto">
              <a:xfrm>
                <a:off x="4040" y="175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20" name="Line 1039"/>
              <p:cNvSpPr>
                <a:spLocks noChangeShapeType="1"/>
              </p:cNvSpPr>
              <p:nvPr/>
            </p:nvSpPr>
            <p:spPr bwMode="auto">
              <a:xfrm>
                <a:off x="4040" y="178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21" name="Line 1040"/>
              <p:cNvSpPr>
                <a:spLocks noChangeShapeType="1"/>
              </p:cNvSpPr>
              <p:nvPr/>
            </p:nvSpPr>
            <p:spPr bwMode="auto">
              <a:xfrm>
                <a:off x="4040" y="181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22" name="Line 1041"/>
              <p:cNvSpPr>
                <a:spLocks noChangeShapeType="1"/>
              </p:cNvSpPr>
              <p:nvPr/>
            </p:nvSpPr>
            <p:spPr bwMode="auto">
              <a:xfrm>
                <a:off x="4040" y="184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23" name="Line 1042"/>
              <p:cNvSpPr>
                <a:spLocks noChangeShapeType="1"/>
              </p:cNvSpPr>
              <p:nvPr/>
            </p:nvSpPr>
            <p:spPr bwMode="auto">
              <a:xfrm>
                <a:off x="4040" y="1877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24" name="Line 1043"/>
              <p:cNvSpPr>
                <a:spLocks noChangeShapeType="1"/>
              </p:cNvSpPr>
              <p:nvPr/>
            </p:nvSpPr>
            <p:spPr bwMode="auto">
              <a:xfrm>
                <a:off x="4040" y="190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25" name="Line 1044"/>
              <p:cNvSpPr>
                <a:spLocks noChangeShapeType="1"/>
              </p:cNvSpPr>
              <p:nvPr/>
            </p:nvSpPr>
            <p:spPr bwMode="auto">
              <a:xfrm>
                <a:off x="4040" y="193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26" name="Line 1045"/>
              <p:cNvSpPr>
                <a:spLocks noChangeShapeType="1"/>
              </p:cNvSpPr>
              <p:nvPr/>
            </p:nvSpPr>
            <p:spPr bwMode="auto">
              <a:xfrm>
                <a:off x="4040" y="196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27" name="Line 1046"/>
              <p:cNvSpPr>
                <a:spLocks noChangeShapeType="1"/>
              </p:cNvSpPr>
              <p:nvPr/>
            </p:nvSpPr>
            <p:spPr bwMode="auto">
              <a:xfrm>
                <a:off x="4040" y="199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28" name="Line 1047"/>
              <p:cNvSpPr>
                <a:spLocks noChangeShapeType="1"/>
              </p:cNvSpPr>
              <p:nvPr/>
            </p:nvSpPr>
            <p:spPr bwMode="auto">
              <a:xfrm>
                <a:off x="4040" y="2029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29" name="Line 1048"/>
              <p:cNvSpPr>
                <a:spLocks noChangeShapeType="1"/>
              </p:cNvSpPr>
              <p:nvPr/>
            </p:nvSpPr>
            <p:spPr bwMode="auto">
              <a:xfrm>
                <a:off x="4040" y="206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30" name="Line 1049"/>
              <p:cNvSpPr>
                <a:spLocks noChangeShapeType="1"/>
              </p:cNvSpPr>
              <p:nvPr/>
            </p:nvSpPr>
            <p:spPr bwMode="auto">
              <a:xfrm>
                <a:off x="4012" y="1270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31" name="Line 1050"/>
              <p:cNvSpPr>
                <a:spLocks noChangeShapeType="1"/>
              </p:cNvSpPr>
              <p:nvPr/>
            </p:nvSpPr>
            <p:spPr bwMode="auto">
              <a:xfrm>
                <a:off x="4040" y="261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32" name="Line 1051"/>
              <p:cNvSpPr>
                <a:spLocks noChangeShapeType="1"/>
              </p:cNvSpPr>
              <p:nvPr/>
            </p:nvSpPr>
            <p:spPr bwMode="auto">
              <a:xfrm>
                <a:off x="4040" y="2649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33" name="Line 1052"/>
              <p:cNvSpPr>
                <a:spLocks noChangeShapeType="1"/>
              </p:cNvSpPr>
              <p:nvPr/>
            </p:nvSpPr>
            <p:spPr bwMode="auto">
              <a:xfrm>
                <a:off x="4040" y="268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34" name="Line 1053"/>
              <p:cNvSpPr>
                <a:spLocks noChangeShapeType="1"/>
              </p:cNvSpPr>
              <p:nvPr/>
            </p:nvSpPr>
            <p:spPr bwMode="auto">
              <a:xfrm>
                <a:off x="4040" y="271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35" name="Line 1054"/>
              <p:cNvSpPr>
                <a:spLocks noChangeShapeType="1"/>
              </p:cNvSpPr>
              <p:nvPr/>
            </p:nvSpPr>
            <p:spPr bwMode="auto">
              <a:xfrm>
                <a:off x="4040" y="2740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36" name="Line 1055"/>
              <p:cNvSpPr>
                <a:spLocks noChangeShapeType="1"/>
              </p:cNvSpPr>
              <p:nvPr/>
            </p:nvSpPr>
            <p:spPr bwMode="auto">
              <a:xfrm>
                <a:off x="4040" y="277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37" name="Line 1056"/>
              <p:cNvSpPr>
                <a:spLocks noChangeShapeType="1"/>
              </p:cNvSpPr>
              <p:nvPr/>
            </p:nvSpPr>
            <p:spPr bwMode="auto">
              <a:xfrm>
                <a:off x="4040" y="280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38" name="Line 1057"/>
              <p:cNvSpPr>
                <a:spLocks noChangeShapeType="1"/>
              </p:cNvSpPr>
              <p:nvPr/>
            </p:nvSpPr>
            <p:spPr bwMode="auto">
              <a:xfrm>
                <a:off x="4040" y="283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39" name="Line 1058"/>
              <p:cNvSpPr>
                <a:spLocks noChangeShapeType="1"/>
              </p:cNvSpPr>
              <p:nvPr/>
            </p:nvSpPr>
            <p:spPr bwMode="auto">
              <a:xfrm>
                <a:off x="4040" y="286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40" name="Line 1059"/>
              <p:cNvSpPr>
                <a:spLocks noChangeShapeType="1"/>
              </p:cNvSpPr>
              <p:nvPr/>
            </p:nvSpPr>
            <p:spPr bwMode="auto">
              <a:xfrm>
                <a:off x="4040" y="2892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41" name="Line 1060"/>
              <p:cNvSpPr>
                <a:spLocks noChangeShapeType="1"/>
              </p:cNvSpPr>
              <p:nvPr/>
            </p:nvSpPr>
            <p:spPr bwMode="auto">
              <a:xfrm>
                <a:off x="4040" y="292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42" name="Line 1061"/>
              <p:cNvSpPr>
                <a:spLocks noChangeShapeType="1"/>
              </p:cNvSpPr>
              <p:nvPr/>
            </p:nvSpPr>
            <p:spPr bwMode="auto">
              <a:xfrm>
                <a:off x="4040" y="295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43" name="Line 1062"/>
              <p:cNvSpPr>
                <a:spLocks noChangeShapeType="1"/>
              </p:cNvSpPr>
              <p:nvPr/>
            </p:nvSpPr>
            <p:spPr bwMode="auto">
              <a:xfrm>
                <a:off x="4040" y="298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44" name="Line 1063"/>
              <p:cNvSpPr>
                <a:spLocks noChangeShapeType="1"/>
              </p:cNvSpPr>
              <p:nvPr/>
            </p:nvSpPr>
            <p:spPr bwMode="auto">
              <a:xfrm>
                <a:off x="4040" y="301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45" name="Line 1064"/>
              <p:cNvSpPr>
                <a:spLocks noChangeShapeType="1"/>
              </p:cNvSpPr>
              <p:nvPr/>
            </p:nvSpPr>
            <p:spPr bwMode="auto">
              <a:xfrm>
                <a:off x="4040" y="3044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46" name="Line 1065"/>
              <p:cNvSpPr>
                <a:spLocks noChangeShapeType="1"/>
              </p:cNvSpPr>
              <p:nvPr/>
            </p:nvSpPr>
            <p:spPr bwMode="auto">
              <a:xfrm>
                <a:off x="4040" y="307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47" name="Line 1066"/>
              <p:cNvSpPr>
                <a:spLocks noChangeShapeType="1"/>
              </p:cNvSpPr>
              <p:nvPr/>
            </p:nvSpPr>
            <p:spPr bwMode="auto">
              <a:xfrm>
                <a:off x="4040" y="310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48" name="Line 1067"/>
              <p:cNvSpPr>
                <a:spLocks noChangeShapeType="1"/>
              </p:cNvSpPr>
              <p:nvPr/>
            </p:nvSpPr>
            <p:spPr bwMode="auto">
              <a:xfrm>
                <a:off x="4040" y="313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49" name="Line 1068"/>
              <p:cNvSpPr>
                <a:spLocks noChangeShapeType="1"/>
              </p:cNvSpPr>
              <p:nvPr/>
            </p:nvSpPr>
            <p:spPr bwMode="auto">
              <a:xfrm>
                <a:off x="4040" y="316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50" name="Line 1069"/>
              <p:cNvSpPr>
                <a:spLocks noChangeShapeType="1"/>
              </p:cNvSpPr>
              <p:nvPr/>
            </p:nvSpPr>
            <p:spPr bwMode="auto">
              <a:xfrm>
                <a:off x="4040" y="3196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51" name="Line 1070"/>
              <p:cNvSpPr>
                <a:spLocks noChangeShapeType="1"/>
              </p:cNvSpPr>
              <p:nvPr/>
            </p:nvSpPr>
            <p:spPr bwMode="auto">
              <a:xfrm>
                <a:off x="4040" y="322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52" name="Line 1071"/>
              <p:cNvSpPr>
                <a:spLocks noChangeShapeType="1"/>
              </p:cNvSpPr>
              <p:nvPr/>
            </p:nvSpPr>
            <p:spPr bwMode="auto">
              <a:xfrm>
                <a:off x="4040" y="325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53" name="Line 1072"/>
              <p:cNvSpPr>
                <a:spLocks noChangeShapeType="1"/>
              </p:cNvSpPr>
              <p:nvPr/>
            </p:nvSpPr>
            <p:spPr bwMode="auto">
              <a:xfrm>
                <a:off x="4040" y="3287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54" name="Line 1073"/>
              <p:cNvSpPr>
                <a:spLocks noChangeShapeType="1"/>
              </p:cNvSpPr>
              <p:nvPr/>
            </p:nvSpPr>
            <p:spPr bwMode="auto">
              <a:xfrm>
                <a:off x="4040" y="331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55" name="Line 1074"/>
              <p:cNvSpPr>
                <a:spLocks noChangeShapeType="1"/>
              </p:cNvSpPr>
              <p:nvPr/>
            </p:nvSpPr>
            <p:spPr bwMode="auto">
              <a:xfrm>
                <a:off x="4040" y="334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56" name="Line 1075"/>
              <p:cNvSpPr>
                <a:spLocks noChangeShapeType="1"/>
              </p:cNvSpPr>
              <p:nvPr/>
            </p:nvSpPr>
            <p:spPr bwMode="auto">
              <a:xfrm>
                <a:off x="4040" y="337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57" name="Line 1076"/>
              <p:cNvSpPr>
                <a:spLocks noChangeShapeType="1"/>
              </p:cNvSpPr>
              <p:nvPr/>
            </p:nvSpPr>
            <p:spPr bwMode="auto">
              <a:xfrm>
                <a:off x="4040" y="340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58" name="Line 1077"/>
              <p:cNvSpPr>
                <a:spLocks noChangeShapeType="1"/>
              </p:cNvSpPr>
              <p:nvPr/>
            </p:nvSpPr>
            <p:spPr bwMode="auto">
              <a:xfrm>
                <a:off x="4012" y="3427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59" name="Rectangle 1078"/>
              <p:cNvSpPr>
                <a:spLocks noChangeArrowheads="1"/>
              </p:cNvSpPr>
              <p:nvPr/>
            </p:nvSpPr>
            <p:spPr bwMode="auto">
              <a:xfrm>
                <a:off x="4198" y="1780"/>
                <a:ext cx="213" cy="34"/>
              </a:xfrm>
              <a:prstGeom prst="rect">
                <a:avLst/>
              </a:prstGeom>
              <a:solidFill>
                <a:srgbClr val="971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60" name="Rectangle 1079"/>
              <p:cNvSpPr>
                <a:spLocks noChangeArrowheads="1"/>
              </p:cNvSpPr>
              <p:nvPr/>
            </p:nvSpPr>
            <p:spPr bwMode="auto">
              <a:xfrm>
                <a:off x="4198" y="1814"/>
                <a:ext cx="213" cy="115"/>
              </a:xfrm>
              <a:prstGeom prst="rect">
                <a:avLst/>
              </a:prstGeom>
              <a:solidFill>
                <a:srgbClr val="971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61" name="Rectangle 1080"/>
              <p:cNvSpPr>
                <a:spLocks noChangeArrowheads="1"/>
              </p:cNvSpPr>
              <p:nvPr/>
            </p:nvSpPr>
            <p:spPr bwMode="auto">
              <a:xfrm>
                <a:off x="4198" y="1780"/>
                <a:ext cx="213" cy="34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62" name="Rectangle 1081"/>
              <p:cNvSpPr>
                <a:spLocks noChangeArrowheads="1"/>
              </p:cNvSpPr>
              <p:nvPr/>
            </p:nvSpPr>
            <p:spPr bwMode="auto">
              <a:xfrm>
                <a:off x="4198" y="1814"/>
                <a:ext cx="213" cy="115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63" name="Line 1082"/>
              <p:cNvSpPr>
                <a:spLocks noChangeShapeType="1"/>
              </p:cNvSpPr>
              <p:nvPr/>
            </p:nvSpPr>
            <p:spPr bwMode="auto">
              <a:xfrm>
                <a:off x="4304" y="1558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64" name="Line 1083"/>
              <p:cNvSpPr>
                <a:spLocks noChangeShapeType="1"/>
              </p:cNvSpPr>
              <p:nvPr/>
            </p:nvSpPr>
            <p:spPr bwMode="auto">
              <a:xfrm>
                <a:off x="4304" y="158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65" name="Line 1084"/>
              <p:cNvSpPr>
                <a:spLocks noChangeShapeType="1"/>
              </p:cNvSpPr>
              <p:nvPr/>
            </p:nvSpPr>
            <p:spPr bwMode="auto">
              <a:xfrm>
                <a:off x="4304" y="161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66" name="Line 1085"/>
              <p:cNvSpPr>
                <a:spLocks noChangeShapeType="1"/>
              </p:cNvSpPr>
              <p:nvPr/>
            </p:nvSpPr>
            <p:spPr bwMode="auto">
              <a:xfrm>
                <a:off x="4304" y="165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67" name="Line 1086"/>
              <p:cNvSpPr>
                <a:spLocks noChangeShapeType="1"/>
              </p:cNvSpPr>
              <p:nvPr/>
            </p:nvSpPr>
            <p:spPr bwMode="auto">
              <a:xfrm>
                <a:off x="4304" y="168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68" name="Line 1087"/>
              <p:cNvSpPr>
                <a:spLocks noChangeShapeType="1"/>
              </p:cNvSpPr>
              <p:nvPr/>
            </p:nvSpPr>
            <p:spPr bwMode="auto">
              <a:xfrm>
                <a:off x="4304" y="171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69" name="Line 1088"/>
              <p:cNvSpPr>
                <a:spLocks noChangeShapeType="1"/>
              </p:cNvSpPr>
              <p:nvPr/>
            </p:nvSpPr>
            <p:spPr bwMode="auto">
              <a:xfrm>
                <a:off x="4304" y="174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70" name="Line 1089"/>
              <p:cNvSpPr>
                <a:spLocks noChangeShapeType="1"/>
              </p:cNvSpPr>
              <p:nvPr/>
            </p:nvSpPr>
            <p:spPr bwMode="auto">
              <a:xfrm>
                <a:off x="4304" y="1771"/>
                <a:ext cx="0" cy="9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71" name="Line 1090"/>
              <p:cNvSpPr>
                <a:spLocks noChangeShapeType="1"/>
              </p:cNvSpPr>
              <p:nvPr/>
            </p:nvSpPr>
            <p:spPr bwMode="auto">
              <a:xfrm>
                <a:off x="4277" y="1558"/>
                <a:ext cx="5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72" name="Line 1091"/>
              <p:cNvSpPr>
                <a:spLocks noChangeShapeType="1"/>
              </p:cNvSpPr>
              <p:nvPr/>
            </p:nvSpPr>
            <p:spPr bwMode="auto">
              <a:xfrm>
                <a:off x="4304" y="192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73" name="Line 1092"/>
              <p:cNvSpPr>
                <a:spLocks noChangeShapeType="1"/>
              </p:cNvSpPr>
              <p:nvPr/>
            </p:nvSpPr>
            <p:spPr bwMode="auto">
              <a:xfrm>
                <a:off x="4304" y="1959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74" name="Line 1093"/>
              <p:cNvSpPr>
                <a:spLocks noChangeShapeType="1"/>
              </p:cNvSpPr>
              <p:nvPr/>
            </p:nvSpPr>
            <p:spPr bwMode="auto">
              <a:xfrm>
                <a:off x="4304" y="199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75" name="Line 1094"/>
              <p:cNvSpPr>
                <a:spLocks noChangeShapeType="1"/>
              </p:cNvSpPr>
              <p:nvPr/>
            </p:nvSpPr>
            <p:spPr bwMode="auto">
              <a:xfrm>
                <a:off x="4304" y="202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76" name="Line 1095"/>
              <p:cNvSpPr>
                <a:spLocks noChangeShapeType="1"/>
              </p:cNvSpPr>
              <p:nvPr/>
            </p:nvSpPr>
            <p:spPr bwMode="auto">
              <a:xfrm>
                <a:off x="4304" y="205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77" name="Line 1096"/>
              <p:cNvSpPr>
                <a:spLocks noChangeShapeType="1"/>
              </p:cNvSpPr>
              <p:nvPr/>
            </p:nvSpPr>
            <p:spPr bwMode="auto">
              <a:xfrm>
                <a:off x="4304" y="208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78" name="Line 1097"/>
              <p:cNvSpPr>
                <a:spLocks noChangeShapeType="1"/>
              </p:cNvSpPr>
              <p:nvPr/>
            </p:nvSpPr>
            <p:spPr bwMode="auto">
              <a:xfrm>
                <a:off x="4304" y="2111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79" name="Line 1098"/>
              <p:cNvSpPr>
                <a:spLocks noChangeShapeType="1"/>
              </p:cNvSpPr>
              <p:nvPr/>
            </p:nvSpPr>
            <p:spPr bwMode="auto">
              <a:xfrm>
                <a:off x="4304" y="2142"/>
                <a:ext cx="0" cy="9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80" name="Line 1099"/>
              <p:cNvSpPr>
                <a:spLocks noChangeShapeType="1"/>
              </p:cNvSpPr>
              <p:nvPr/>
            </p:nvSpPr>
            <p:spPr bwMode="auto">
              <a:xfrm>
                <a:off x="4277" y="2151"/>
                <a:ext cx="5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81" name="Rectangle 1100"/>
              <p:cNvSpPr>
                <a:spLocks noChangeArrowheads="1"/>
              </p:cNvSpPr>
              <p:nvPr/>
            </p:nvSpPr>
            <p:spPr bwMode="auto">
              <a:xfrm>
                <a:off x="4459" y="2124"/>
                <a:ext cx="213" cy="69"/>
              </a:xfrm>
              <a:prstGeom prst="rect">
                <a:avLst/>
              </a:prstGeom>
              <a:solidFill>
                <a:srgbClr val="DF1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82" name="Rectangle 1101"/>
              <p:cNvSpPr>
                <a:spLocks noChangeArrowheads="1"/>
              </p:cNvSpPr>
              <p:nvPr/>
            </p:nvSpPr>
            <p:spPr bwMode="auto">
              <a:xfrm>
                <a:off x="4459" y="2193"/>
                <a:ext cx="213" cy="79"/>
              </a:xfrm>
              <a:prstGeom prst="rect">
                <a:avLst/>
              </a:prstGeom>
              <a:solidFill>
                <a:srgbClr val="DF1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83" name="Rectangle 1102"/>
              <p:cNvSpPr>
                <a:spLocks noChangeArrowheads="1"/>
              </p:cNvSpPr>
              <p:nvPr/>
            </p:nvSpPr>
            <p:spPr bwMode="auto">
              <a:xfrm>
                <a:off x="4459" y="2124"/>
                <a:ext cx="213" cy="69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84" name="Rectangle 1103"/>
              <p:cNvSpPr>
                <a:spLocks noChangeArrowheads="1"/>
              </p:cNvSpPr>
              <p:nvPr/>
            </p:nvSpPr>
            <p:spPr bwMode="auto">
              <a:xfrm>
                <a:off x="4459" y="2193"/>
                <a:ext cx="213" cy="79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85" name="Line 1104"/>
              <p:cNvSpPr>
                <a:spLocks noChangeShapeType="1"/>
              </p:cNvSpPr>
              <p:nvPr/>
            </p:nvSpPr>
            <p:spPr bwMode="auto">
              <a:xfrm>
                <a:off x="4566" y="190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86" name="Line 1105"/>
              <p:cNvSpPr>
                <a:spLocks noChangeShapeType="1"/>
              </p:cNvSpPr>
              <p:nvPr/>
            </p:nvSpPr>
            <p:spPr bwMode="auto">
              <a:xfrm>
                <a:off x="4566" y="193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87" name="Line 1106"/>
              <p:cNvSpPr>
                <a:spLocks noChangeShapeType="1"/>
              </p:cNvSpPr>
              <p:nvPr/>
            </p:nvSpPr>
            <p:spPr bwMode="auto">
              <a:xfrm>
                <a:off x="4566" y="196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88" name="Line 1107"/>
              <p:cNvSpPr>
                <a:spLocks noChangeShapeType="1"/>
              </p:cNvSpPr>
              <p:nvPr/>
            </p:nvSpPr>
            <p:spPr bwMode="auto">
              <a:xfrm>
                <a:off x="4566" y="199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89" name="Line 1108"/>
              <p:cNvSpPr>
                <a:spLocks noChangeShapeType="1"/>
              </p:cNvSpPr>
              <p:nvPr/>
            </p:nvSpPr>
            <p:spPr bwMode="auto">
              <a:xfrm>
                <a:off x="4566" y="202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90" name="Line 1109"/>
              <p:cNvSpPr>
                <a:spLocks noChangeShapeType="1"/>
              </p:cNvSpPr>
              <p:nvPr/>
            </p:nvSpPr>
            <p:spPr bwMode="auto">
              <a:xfrm>
                <a:off x="4566" y="205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91" name="Line 1110"/>
              <p:cNvSpPr>
                <a:spLocks noChangeShapeType="1"/>
              </p:cNvSpPr>
              <p:nvPr/>
            </p:nvSpPr>
            <p:spPr bwMode="auto">
              <a:xfrm>
                <a:off x="4566" y="208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92" name="Line 1111"/>
              <p:cNvSpPr>
                <a:spLocks noChangeShapeType="1"/>
              </p:cNvSpPr>
              <p:nvPr/>
            </p:nvSpPr>
            <p:spPr bwMode="auto">
              <a:xfrm>
                <a:off x="4566" y="2114"/>
                <a:ext cx="0" cy="1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93" name="Line 1112"/>
              <p:cNvSpPr>
                <a:spLocks noChangeShapeType="1"/>
              </p:cNvSpPr>
              <p:nvPr/>
            </p:nvSpPr>
            <p:spPr bwMode="auto">
              <a:xfrm>
                <a:off x="4538" y="1902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94" name="Line 1113"/>
              <p:cNvSpPr>
                <a:spLocks noChangeShapeType="1"/>
              </p:cNvSpPr>
              <p:nvPr/>
            </p:nvSpPr>
            <p:spPr bwMode="auto">
              <a:xfrm>
                <a:off x="4566" y="2272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95" name="Line 1114"/>
              <p:cNvSpPr>
                <a:spLocks noChangeShapeType="1"/>
              </p:cNvSpPr>
              <p:nvPr/>
            </p:nvSpPr>
            <p:spPr bwMode="auto">
              <a:xfrm>
                <a:off x="4566" y="230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96" name="Line 1115"/>
              <p:cNvSpPr>
                <a:spLocks noChangeShapeType="1"/>
              </p:cNvSpPr>
              <p:nvPr/>
            </p:nvSpPr>
            <p:spPr bwMode="auto">
              <a:xfrm>
                <a:off x="4566" y="233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97" name="Line 1116"/>
              <p:cNvSpPr>
                <a:spLocks noChangeShapeType="1"/>
              </p:cNvSpPr>
              <p:nvPr/>
            </p:nvSpPr>
            <p:spPr bwMode="auto">
              <a:xfrm>
                <a:off x="4566" y="236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98" name="Line 1117"/>
              <p:cNvSpPr>
                <a:spLocks noChangeShapeType="1"/>
              </p:cNvSpPr>
              <p:nvPr/>
            </p:nvSpPr>
            <p:spPr bwMode="auto">
              <a:xfrm>
                <a:off x="4566" y="239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599" name="Line 1118"/>
              <p:cNvSpPr>
                <a:spLocks noChangeShapeType="1"/>
              </p:cNvSpPr>
              <p:nvPr/>
            </p:nvSpPr>
            <p:spPr bwMode="auto">
              <a:xfrm>
                <a:off x="4566" y="2424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00" name="Line 1119"/>
              <p:cNvSpPr>
                <a:spLocks noChangeShapeType="1"/>
              </p:cNvSpPr>
              <p:nvPr/>
            </p:nvSpPr>
            <p:spPr bwMode="auto">
              <a:xfrm>
                <a:off x="4566" y="245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01" name="Line 1120"/>
              <p:cNvSpPr>
                <a:spLocks noChangeShapeType="1"/>
              </p:cNvSpPr>
              <p:nvPr/>
            </p:nvSpPr>
            <p:spPr bwMode="auto">
              <a:xfrm>
                <a:off x="4566" y="2485"/>
                <a:ext cx="0" cy="9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02" name="Line 1121"/>
              <p:cNvSpPr>
                <a:spLocks noChangeShapeType="1"/>
              </p:cNvSpPr>
              <p:nvPr/>
            </p:nvSpPr>
            <p:spPr bwMode="auto">
              <a:xfrm>
                <a:off x="4538" y="2494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03" name="Rectangle 1122"/>
              <p:cNvSpPr>
                <a:spLocks noChangeArrowheads="1"/>
              </p:cNvSpPr>
              <p:nvPr/>
            </p:nvSpPr>
            <p:spPr bwMode="auto">
              <a:xfrm>
                <a:off x="4724" y="1850"/>
                <a:ext cx="212" cy="49"/>
              </a:xfrm>
              <a:prstGeom prst="rect">
                <a:avLst/>
              </a:prstGeom>
              <a:solidFill>
                <a:srgbClr val="FF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04" name="Rectangle 1123"/>
              <p:cNvSpPr>
                <a:spLocks noChangeArrowheads="1"/>
              </p:cNvSpPr>
              <p:nvPr/>
            </p:nvSpPr>
            <p:spPr bwMode="auto">
              <a:xfrm>
                <a:off x="4724" y="1899"/>
                <a:ext cx="212" cy="27"/>
              </a:xfrm>
              <a:prstGeom prst="rect">
                <a:avLst/>
              </a:prstGeom>
              <a:solidFill>
                <a:srgbClr val="FF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05" name="Rectangle 1124"/>
              <p:cNvSpPr>
                <a:spLocks noChangeArrowheads="1"/>
              </p:cNvSpPr>
              <p:nvPr/>
            </p:nvSpPr>
            <p:spPr bwMode="auto">
              <a:xfrm>
                <a:off x="4724" y="1850"/>
                <a:ext cx="212" cy="49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06" name="Rectangle 1125"/>
              <p:cNvSpPr>
                <a:spLocks noChangeArrowheads="1"/>
              </p:cNvSpPr>
              <p:nvPr/>
            </p:nvSpPr>
            <p:spPr bwMode="auto">
              <a:xfrm>
                <a:off x="4724" y="1899"/>
                <a:ext cx="212" cy="27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07" name="Line 1126"/>
              <p:cNvSpPr>
                <a:spLocks noChangeShapeType="1"/>
              </p:cNvSpPr>
              <p:nvPr/>
            </p:nvSpPr>
            <p:spPr bwMode="auto">
              <a:xfrm>
                <a:off x="4830" y="174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08" name="Line 1127"/>
              <p:cNvSpPr>
                <a:spLocks noChangeShapeType="1"/>
              </p:cNvSpPr>
              <p:nvPr/>
            </p:nvSpPr>
            <p:spPr bwMode="auto">
              <a:xfrm>
                <a:off x="4830" y="177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09" name="Line 1128"/>
              <p:cNvSpPr>
                <a:spLocks noChangeShapeType="1"/>
              </p:cNvSpPr>
              <p:nvPr/>
            </p:nvSpPr>
            <p:spPr bwMode="auto">
              <a:xfrm>
                <a:off x="4830" y="1801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10" name="Line 1129"/>
              <p:cNvSpPr>
                <a:spLocks noChangeShapeType="1"/>
              </p:cNvSpPr>
              <p:nvPr/>
            </p:nvSpPr>
            <p:spPr bwMode="auto">
              <a:xfrm>
                <a:off x="4830" y="183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11" name="Line 1130"/>
              <p:cNvSpPr>
                <a:spLocks noChangeShapeType="1"/>
              </p:cNvSpPr>
              <p:nvPr/>
            </p:nvSpPr>
            <p:spPr bwMode="auto">
              <a:xfrm>
                <a:off x="4803" y="1741"/>
                <a:ext cx="5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12" name="Line 1131"/>
              <p:cNvSpPr>
                <a:spLocks noChangeShapeType="1"/>
              </p:cNvSpPr>
              <p:nvPr/>
            </p:nvSpPr>
            <p:spPr bwMode="auto">
              <a:xfrm>
                <a:off x="4830" y="192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13" name="Line 1132"/>
              <p:cNvSpPr>
                <a:spLocks noChangeShapeType="1"/>
              </p:cNvSpPr>
              <p:nvPr/>
            </p:nvSpPr>
            <p:spPr bwMode="auto">
              <a:xfrm>
                <a:off x="4830" y="1956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14" name="Line 1133"/>
              <p:cNvSpPr>
                <a:spLocks noChangeShapeType="1"/>
              </p:cNvSpPr>
              <p:nvPr/>
            </p:nvSpPr>
            <p:spPr bwMode="auto">
              <a:xfrm>
                <a:off x="4830" y="198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15" name="Line 1134"/>
              <p:cNvSpPr>
                <a:spLocks noChangeShapeType="1"/>
              </p:cNvSpPr>
              <p:nvPr/>
            </p:nvSpPr>
            <p:spPr bwMode="auto">
              <a:xfrm>
                <a:off x="4830" y="201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16" name="Line 1135"/>
              <p:cNvSpPr>
                <a:spLocks noChangeShapeType="1"/>
              </p:cNvSpPr>
              <p:nvPr/>
            </p:nvSpPr>
            <p:spPr bwMode="auto">
              <a:xfrm>
                <a:off x="4803" y="2035"/>
                <a:ext cx="54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17" name="Rectangle 1136"/>
              <p:cNvSpPr>
                <a:spLocks noChangeArrowheads="1"/>
              </p:cNvSpPr>
              <p:nvPr/>
            </p:nvSpPr>
            <p:spPr bwMode="auto">
              <a:xfrm>
                <a:off x="4985" y="2090"/>
                <a:ext cx="213" cy="170"/>
              </a:xfrm>
              <a:prstGeom prst="rect">
                <a:avLst/>
              </a:prstGeom>
              <a:solidFill>
                <a:srgbClr val="FFC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18" name="Rectangle 1137"/>
              <p:cNvSpPr>
                <a:spLocks noChangeArrowheads="1"/>
              </p:cNvSpPr>
              <p:nvPr/>
            </p:nvSpPr>
            <p:spPr bwMode="auto">
              <a:xfrm>
                <a:off x="4985" y="2260"/>
                <a:ext cx="213" cy="171"/>
              </a:xfrm>
              <a:prstGeom prst="rect">
                <a:avLst/>
              </a:prstGeom>
              <a:solidFill>
                <a:srgbClr val="FFA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19" name="Rectangle 1138"/>
              <p:cNvSpPr>
                <a:spLocks noChangeArrowheads="1"/>
              </p:cNvSpPr>
              <p:nvPr/>
            </p:nvSpPr>
            <p:spPr bwMode="auto">
              <a:xfrm>
                <a:off x="4985" y="2090"/>
                <a:ext cx="213" cy="170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20" name="Rectangle 1139"/>
              <p:cNvSpPr>
                <a:spLocks noChangeArrowheads="1"/>
              </p:cNvSpPr>
              <p:nvPr/>
            </p:nvSpPr>
            <p:spPr bwMode="auto">
              <a:xfrm>
                <a:off x="4985" y="2260"/>
                <a:ext cx="213" cy="171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21" name="Line 1140"/>
              <p:cNvSpPr>
                <a:spLocks noChangeShapeType="1"/>
              </p:cNvSpPr>
              <p:nvPr/>
            </p:nvSpPr>
            <p:spPr bwMode="auto">
              <a:xfrm>
                <a:off x="5091" y="157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22" name="Line 1141"/>
              <p:cNvSpPr>
                <a:spLocks noChangeShapeType="1"/>
              </p:cNvSpPr>
              <p:nvPr/>
            </p:nvSpPr>
            <p:spPr bwMode="auto">
              <a:xfrm>
                <a:off x="5091" y="160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23" name="Line 1142"/>
              <p:cNvSpPr>
                <a:spLocks noChangeShapeType="1"/>
              </p:cNvSpPr>
              <p:nvPr/>
            </p:nvSpPr>
            <p:spPr bwMode="auto">
              <a:xfrm>
                <a:off x="5091" y="1637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24" name="Line 1143"/>
              <p:cNvSpPr>
                <a:spLocks noChangeShapeType="1"/>
              </p:cNvSpPr>
              <p:nvPr/>
            </p:nvSpPr>
            <p:spPr bwMode="auto">
              <a:xfrm>
                <a:off x="5091" y="166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25" name="Line 1144"/>
              <p:cNvSpPr>
                <a:spLocks noChangeShapeType="1"/>
              </p:cNvSpPr>
              <p:nvPr/>
            </p:nvSpPr>
            <p:spPr bwMode="auto">
              <a:xfrm>
                <a:off x="5091" y="169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26" name="Line 1145"/>
              <p:cNvSpPr>
                <a:spLocks noChangeShapeType="1"/>
              </p:cNvSpPr>
              <p:nvPr/>
            </p:nvSpPr>
            <p:spPr bwMode="auto">
              <a:xfrm>
                <a:off x="5091" y="172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27" name="Line 1146"/>
              <p:cNvSpPr>
                <a:spLocks noChangeShapeType="1"/>
              </p:cNvSpPr>
              <p:nvPr/>
            </p:nvSpPr>
            <p:spPr bwMode="auto">
              <a:xfrm>
                <a:off x="5091" y="175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28" name="Line 1147"/>
              <p:cNvSpPr>
                <a:spLocks noChangeShapeType="1"/>
              </p:cNvSpPr>
              <p:nvPr/>
            </p:nvSpPr>
            <p:spPr bwMode="auto">
              <a:xfrm>
                <a:off x="5091" y="1789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29" name="Line 1148"/>
              <p:cNvSpPr>
                <a:spLocks noChangeShapeType="1"/>
              </p:cNvSpPr>
              <p:nvPr/>
            </p:nvSpPr>
            <p:spPr bwMode="auto">
              <a:xfrm>
                <a:off x="5091" y="182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30" name="Line 1149"/>
              <p:cNvSpPr>
                <a:spLocks noChangeShapeType="1"/>
              </p:cNvSpPr>
              <p:nvPr/>
            </p:nvSpPr>
            <p:spPr bwMode="auto">
              <a:xfrm>
                <a:off x="5091" y="185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31" name="Line 1150"/>
              <p:cNvSpPr>
                <a:spLocks noChangeShapeType="1"/>
              </p:cNvSpPr>
              <p:nvPr/>
            </p:nvSpPr>
            <p:spPr bwMode="auto">
              <a:xfrm>
                <a:off x="5091" y="1880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32" name="Line 1151"/>
              <p:cNvSpPr>
                <a:spLocks noChangeShapeType="1"/>
              </p:cNvSpPr>
              <p:nvPr/>
            </p:nvSpPr>
            <p:spPr bwMode="auto">
              <a:xfrm>
                <a:off x="5091" y="191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33" name="Line 1152"/>
              <p:cNvSpPr>
                <a:spLocks noChangeShapeType="1"/>
              </p:cNvSpPr>
              <p:nvPr/>
            </p:nvSpPr>
            <p:spPr bwMode="auto">
              <a:xfrm>
                <a:off x="5091" y="194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34" name="Line 1153"/>
              <p:cNvSpPr>
                <a:spLocks noChangeShapeType="1"/>
              </p:cNvSpPr>
              <p:nvPr/>
            </p:nvSpPr>
            <p:spPr bwMode="auto">
              <a:xfrm>
                <a:off x="5091" y="197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35" name="Line 1154"/>
              <p:cNvSpPr>
                <a:spLocks noChangeShapeType="1"/>
              </p:cNvSpPr>
              <p:nvPr/>
            </p:nvSpPr>
            <p:spPr bwMode="auto">
              <a:xfrm>
                <a:off x="5091" y="200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36" name="Line 1155"/>
              <p:cNvSpPr>
                <a:spLocks noChangeShapeType="1"/>
              </p:cNvSpPr>
              <p:nvPr/>
            </p:nvSpPr>
            <p:spPr bwMode="auto">
              <a:xfrm>
                <a:off x="5091" y="2032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37" name="Line 1156"/>
              <p:cNvSpPr>
                <a:spLocks noChangeShapeType="1"/>
              </p:cNvSpPr>
              <p:nvPr/>
            </p:nvSpPr>
            <p:spPr bwMode="auto">
              <a:xfrm>
                <a:off x="5091" y="206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38" name="Line 1157"/>
              <p:cNvSpPr>
                <a:spLocks noChangeShapeType="1"/>
              </p:cNvSpPr>
              <p:nvPr/>
            </p:nvSpPr>
            <p:spPr bwMode="auto">
              <a:xfrm>
                <a:off x="5064" y="1577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39" name="Line 1158"/>
              <p:cNvSpPr>
                <a:spLocks noChangeShapeType="1"/>
              </p:cNvSpPr>
              <p:nvPr/>
            </p:nvSpPr>
            <p:spPr bwMode="auto">
              <a:xfrm>
                <a:off x="5091" y="243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40" name="Line 1159"/>
              <p:cNvSpPr>
                <a:spLocks noChangeShapeType="1"/>
              </p:cNvSpPr>
              <p:nvPr/>
            </p:nvSpPr>
            <p:spPr bwMode="auto">
              <a:xfrm>
                <a:off x="5091" y="246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41" name="Line 1160"/>
              <p:cNvSpPr>
                <a:spLocks noChangeShapeType="1"/>
              </p:cNvSpPr>
              <p:nvPr/>
            </p:nvSpPr>
            <p:spPr bwMode="auto">
              <a:xfrm>
                <a:off x="5091" y="249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42" name="Line 1161"/>
              <p:cNvSpPr>
                <a:spLocks noChangeShapeType="1"/>
              </p:cNvSpPr>
              <p:nvPr/>
            </p:nvSpPr>
            <p:spPr bwMode="auto">
              <a:xfrm>
                <a:off x="5091" y="252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43" name="Line 1162"/>
              <p:cNvSpPr>
                <a:spLocks noChangeShapeType="1"/>
              </p:cNvSpPr>
              <p:nvPr/>
            </p:nvSpPr>
            <p:spPr bwMode="auto">
              <a:xfrm>
                <a:off x="5091" y="255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44" name="Line 1163"/>
              <p:cNvSpPr>
                <a:spLocks noChangeShapeType="1"/>
              </p:cNvSpPr>
              <p:nvPr/>
            </p:nvSpPr>
            <p:spPr bwMode="auto">
              <a:xfrm>
                <a:off x="5091" y="2582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45" name="Line 1164"/>
              <p:cNvSpPr>
                <a:spLocks noChangeShapeType="1"/>
              </p:cNvSpPr>
              <p:nvPr/>
            </p:nvSpPr>
            <p:spPr bwMode="auto">
              <a:xfrm>
                <a:off x="5091" y="261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46" name="Line 1165"/>
              <p:cNvSpPr>
                <a:spLocks noChangeShapeType="1"/>
              </p:cNvSpPr>
              <p:nvPr/>
            </p:nvSpPr>
            <p:spPr bwMode="auto">
              <a:xfrm>
                <a:off x="5091" y="264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47" name="Line 1166"/>
              <p:cNvSpPr>
                <a:spLocks noChangeShapeType="1"/>
              </p:cNvSpPr>
              <p:nvPr/>
            </p:nvSpPr>
            <p:spPr bwMode="auto">
              <a:xfrm>
                <a:off x="5091" y="267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48" name="Line 1167"/>
              <p:cNvSpPr>
                <a:spLocks noChangeShapeType="1"/>
              </p:cNvSpPr>
              <p:nvPr/>
            </p:nvSpPr>
            <p:spPr bwMode="auto">
              <a:xfrm>
                <a:off x="5091" y="270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49" name="Line 1168"/>
              <p:cNvSpPr>
                <a:spLocks noChangeShapeType="1"/>
              </p:cNvSpPr>
              <p:nvPr/>
            </p:nvSpPr>
            <p:spPr bwMode="auto">
              <a:xfrm>
                <a:off x="5091" y="2734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50" name="Line 1169"/>
              <p:cNvSpPr>
                <a:spLocks noChangeShapeType="1"/>
              </p:cNvSpPr>
              <p:nvPr/>
            </p:nvSpPr>
            <p:spPr bwMode="auto">
              <a:xfrm>
                <a:off x="5091" y="276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51" name="Line 1170"/>
              <p:cNvSpPr>
                <a:spLocks noChangeShapeType="1"/>
              </p:cNvSpPr>
              <p:nvPr/>
            </p:nvSpPr>
            <p:spPr bwMode="auto">
              <a:xfrm>
                <a:off x="5091" y="279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52" name="Line 1171"/>
              <p:cNvSpPr>
                <a:spLocks noChangeShapeType="1"/>
              </p:cNvSpPr>
              <p:nvPr/>
            </p:nvSpPr>
            <p:spPr bwMode="auto">
              <a:xfrm>
                <a:off x="5091" y="282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53" name="Line 1172"/>
              <p:cNvSpPr>
                <a:spLocks noChangeShapeType="1"/>
              </p:cNvSpPr>
              <p:nvPr/>
            </p:nvSpPr>
            <p:spPr bwMode="auto">
              <a:xfrm>
                <a:off x="5091" y="285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54" name="Line 1173"/>
              <p:cNvSpPr>
                <a:spLocks noChangeShapeType="1"/>
              </p:cNvSpPr>
              <p:nvPr/>
            </p:nvSpPr>
            <p:spPr bwMode="auto">
              <a:xfrm>
                <a:off x="5091" y="2886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55" name="Line 1174"/>
              <p:cNvSpPr>
                <a:spLocks noChangeShapeType="1"/>
              </p:cNvSpPr>
              <p:nvPr/>
            </p:nvSpPr>
            <p:spPr bwMode="auto">
              <a:xfrm>
                <a:off x="5091" y="291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56" name="Line 1175"/>
              <p:cNvSpPr>
                <a:spLocks noChangeShapeType="1"/>
              </p:cNvSpPr>
              <p:nvPr/>
            </p:nvSpPr>
            <p:spPr bwMode="auto">
              <a:xfrm>
                <a:off x="5064" y="2944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57" name="Rectangle 1176"/>
              <p:cNvSpPr>
                <a:spLocks noChangeArrowheads="1"/>
              </p:cNvSpPr>
              <p:nvPr/>
            </p:nvSpPr>
            <p:spPr bwMode="auto">
              <a:xfrm>
                <a:off x="5249" y="1327"/>
                <a:ext cx="213" cy="134"/>
              </a:xfrm>
              <a:prstGeom prst="rect">
                <a:avLst/>
              </a:prstGeom>
              <a:solidFill>
                <a:srgbClr val="FFD7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58" name="Rectangle 1177"/>
              <p:cNvSpPr>
                <a:spLocks noChangeArrowheads="1"/>
              </p:cNvSpPr>
              <p:nvPr/>
            </p:nvSpPr>
            <p:spPr bwMode="auto">
              <a:xfrm>
                <a:off x="5249" y="1461"/>
                <a:ext cx="213" cy="100"/>
              </a:xfrm>
              <a:prstGeom prst="rect">
                <a:avLst/>
              </a:prstGeom>
              <a:solidFill>
                <a:srgbClr val="FFD7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59" name="Rectangle 1178"/>
              <p:cNvSpPr>
                <a:spLocks noChangeArrowheads="1"/>
              </p:cNvSpPr>
              <p:nvPr/>
            </p:nvSpPr>
            <p:spPr bwMode="auto">
              <a:xfrm>
                <a:off x="5249" y="1327"/>
                <a:ext cx="213" cy="134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60" name="Rectangle 1179"/>
              <p:cNvSpPr>
                <a:spLocks noChangeArrowheads="1"/>
              </p:cNvSpPr>
              <p:nvPr/>
            </p:nvSpPr>
            <p:spPr bwMode="auto">
              <a:xfrm>
                <a:off x="5249" y="1461"/>
                <a:ext cx="213" cy="100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61" name="Line 1180"/>
              <p:cNvSpPr>
                <a:spLocks noChangeShapeType="1"/>
              </p:cNvSpPr>
              <p:nvPr/>
            </p:nvSpPr>
            <p:spPr bwMode="auto">
              <a:xfrm>
                <a:off x="5356" y="97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62" name="Line 1181"/>
              <p:cNvSpPr>
                <a:spLocks noChangeShapeType="1"/>
              </p:cNvSpPr>
              <p:nvPr/>
            </p:nvSpPr>
            <p:spPr bwMode="auto">
              <a:xfrm>
                <a:off x="5356" y="1008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63" name="Line 1182"/>
              <p:cNvSpPr>
                <a:spLocks noChangeShapeType="1"/>
              </p:cNvSpPr>
              <p:nvPr/>
            </p:nvSpPr>
            <p:spPr bwMode="auto">
              <a:xfrm>
                <a:off x="5356" y="103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64" name="Line 1183"/>
              <p:cNvSpPr>
                <a:spLocks noChangeShapeType="1"/>
              </p:cNvSpPr>
              <p:nvPr/>
            </p:nvSpPr>
            <p:spPr bwMode="auto">
              <a:xfrm>
                <a:off x="5356" y="106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65" name="Line 1184"/>
              <p:cNvSpPr>
                <a:spLocks noChangeShapeType="1"/>
              </p:cNvSpPr>
              <p:nvPr/>
            </p:nvSpPr>
            <p:spPr bwMode="auto">
              <a:xfrm>
                <a:off x="5356" y="1099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66" name="Line 1185"/>
              <p:cNvSpPr>
                <a:spLocks noChangeShapeType="1"/>
              </p:cNvSpPr>
              <p:nvPr/>
            </p:nvSpPr>
            <p:spPr bwMode="auto">
              <a:xfrm>
                <a:off x="5356" y="113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67" name="Line 1186"/>
              <p:cNvSpPr>
                <a:spLocks noChangeShapeType="1"/>
              </p:cNvSpPr>
              <p:nvPr/>
            </p:nvSpPr>
            <p:spPr bwMode="auto">
              <a:xfrm>
                <a:off x="5356" y="116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68" name="Line 1187"/>
              <p:cNvSpPr>
                <a:spLocks noChangeShapeType="1"/>
              </p:cNvSpPr>
              <p:nvPr/>
            </p:nvSpPr>
            <p:spPr bwMode="auto">
              <a:xfrm>
                <a:off x="5356" y="119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69" name="Line 1188"/>
              <p:cNvSpPr>
                <a:spLocks noChangeShapeType="1"/>
              </p:cNvSpPr>
              <p:nvPr/>
            </p:nvSpPr>
            <p:spPr bwMode="auto">
              <a:xfrm>
                <a:off x="5356" y="122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70" name="Line 1189"/>
              <p:cNvSpPr>
                <a:spLocks noChangeShapeType="1"/>
              </p:cNvSpPr>
              <p:nvPr/>
            </p:nvSpPr>
            <p:spPr bwMode="auto">
              <a:xfrm>
                <a:off x="5356" y="1251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71" name="Line 1190"/>
              <p:cNvSpPr>
                <a:spLocks noChangeShapeType="1"/>
              </p:cNvSpPr>
              <p:nvPr/>
            </p:nvSpPr>
            <p:spPr bwMode="auto">
              <a:xfrm>
                <a:off x="5356" y="128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72" name="Line 1191"/>
              <p:cNvSpPr>
                <a:spLocks noChangeShapeType="1"/>
              </p:cNvSpPr>
              <p:nvPr/>
            </p:nvSpPr>
            <p:spPr bwMode="auto">
              <a:xfrm>
                <a:off x="5356" y="131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73" name="Line 1192"/>
              <p:cNvSpPr>
                <a:spLocks noChangeShapeType="1"/>
              </p:cNvSpPr>
              <p:nvPr/>
            </p:nvSpPr>
            <p:spPr bwMode="auto">
              <a:xfrm>
                <a:off x="5328" y="978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74" name="Line 1193"/>
              <p:cNvSpPr>
                <a:spLocks noChangeShapeType="1"/>
              </p:cNvSpPr>
              <p:nvPr/>
            </p:nvSpPr>
            <p:spPr bwMode="auto">
              <a:xfrm>
                <a:off x="5356" y="1561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75" name="Line 1194"/>
              <p:cNvSpPr>
                <a:spLocks noChangeShapeType="1"/>
              </p:cNvSpPr>
              <p:nvPr/>
            </p:nvSpPr>
            <p:spPr bwMode="auto">
              <a:xfrm>
                <a:off x="5356" y="159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76" name="Line 1195"/>
              <p:cNvSpPr>
                <a:spLocks noChangeShapeType="1"/>
              </p:cNvSpPr>
              <p:nvPr/>
            </p:nvSpPr>
            <p:spPr bwMode="auto">
              <a:xfrm>
                <a:off x="5356" y="162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77" name="Line 1196"/>
              <p:cNvSpPr>
                <a:spLocks noChangeShapeType="1"/>
              </p:cNvSpPr>
              <p:nvPr/>
            </p:nvSpPr>
            <p:spPr bwMode="auto">
              <a:xfrm>
                <a:off x="5356" y="165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78" name="Line 1197"/>
              <p:cNvSpPr>
                <a:spLocks noChangeShapeType="1"/>
              </p:cNvSpPr>
              <p:nvPr/>
            </p:nvSpPr>
            <p:spPr bwMode="auto">
              <a:xfrm>
                <a:off x="5356" y="168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79" name="Line 1198"/>
              <p:cNvSpPr>
                <a:spLocks noChangeShapeType="1"/>
              </p:cNvSpPr>
              <p:nvPr/>
            </p:nvSpPr>
            <p:spPr bwMode="auto">
              <a:xfrm>
                <a:off x="5356" y="1713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80" name="Line 1199"/>
              <p:cNvSpPr>
                <a:spLocks noChangeShapeType="1"/>
              </p:cNvSpPr>
              <p:nvPr/>
            </p:nvSpPr>
            <p:spPr bwMode="auto">
              <a:xfrm>
                <a:off x="5356" y="174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81" name="Line 1200"/>
              <p:cNvSpPr>
                <a:spLocks noChangeShapeType="1"/>
              </p:cNvSpPr>
              <p:nvPr/>
            </p:nvSpPr>
            <p:spPr bwMode="auto">
              <a:xfrm>
                <a:off x="5356" y="177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82" name="Line 1201"/>
              <p:cNvSpPr>
                <a:spLocks noChangeShapeType="1"/>
              </p:cNvSpPr>
              <p:nvPr/>
            </p:nvSpPr>
            <p:spPr bwMode="auto">
              <a:xfrm>
                <a:off x="5356" y="180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83" name="Line 1202"/>
              <p:cNvSpPr>
                <a:spLocks noChangeShapeType="1"/>
              </p:cNvSpPr>
              <p:nvPr/>
            </p:nvSpPr>
            <p:spPr bwMode="auto">
              <a:xfrm>
                <a:off x="5356" y="183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84" name="Line 1203"/>
              <p:cNvSpPr>
                <a:spLocks noChangeShapeType="1"/>
              </p:cNvSpPr>
              <p:nvPr/>
            </p:nvSpPr>
            <p:spPr bwMode="auto">
              <a:xfrm>
                <a:off x="5356" y="1865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85" name="Line 1204"/>
              <p:cNvSpPr>
                <a:spLocks noChangeShapeType="1"/>
              </p:cNvSpPr>
              <p:nvPr/>
            </p:nvSpPr>
            <p:spPr bwMode="auto">
              <a:xfrm>
                <a:off x="5356" y="189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86" name="Line 1205"/>
              <p:cNvSpPr>
                <a:spLocks noChangeShapeType="1"/>
              </p:cNvSpPr>
              <p:nvPr/>
            </p:nvSpPr>
            <p:spPr bwMode="auto">
              <a:xfrm>
                <a:off x="5328" y="1914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87" name="Rectangle 1206"/>
              <p:cNvSpPr>
                <a:spLocks noChangeArrowheads="1"/>
              </p:cNvSpPr>
              <p:nvPr/>
            </p:nvSpPr>
            <p:spPr bwMode="auto">
              <a:xfrm>
                <a:off x="5511" y="2324"/>
                <a:ext cx="213" cy="149"/>
              </a:xfrm>
              <a:prstGeom prst="rect">
                <a:avLst/>
              </a:prstGeom>
              <a:solidFill>
                <a:srgbClr val="FFFF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88" name="Rectangle 1207"/>
              <p:cNvSpPr>
                <a:spLocks noChangeArrowheads="1"/>
              </p:cNvSpPr>
              <p:nvPr/>
            </p:nvSpPr>
            <p:spPr bwMode="auto">
              <a:xfrm>
                <a:off x="5511" y="2473"/>
                <a:ext cx="213" cy="274"/>
              </a:xfrm>
              <a:prstGeom prst="rect">
                <a:avLst/>
              </a:prstGeom>
              <a:solidFill>
                <a:srgbClr val="FFFF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89" name="Rectangle 1208"/>
              <p:cNvSpPr>
                <a:spLocks noChangeArrowheads="1"/>
              </p:cNvSpPr>
              <p:nvPr/>
            </p:nvSpPr>
            <p:spPr bwMode="auto">
              <a:xfrm>
                <a:off x="5511" y="2324"/>
                <a:ext cx="213" cy="149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690" name="Rectangle 1209"/>
              <p:cNvSpPr>
                <a:spLocks noChangeArrowheads="1"/>
              </p:cNvSpPr>
              <p:nvPr/>
            </p:nvSpPr>
            <p:spPr bwMode="auto">
              <a:xfrm>
                <a:off x="5511" y="2473"/>
                <a:ext cx="213" cy="274"/>
              </a:xfrm>
              <a:prstGeom prst="rect">
                <a:avLst/>
              </a:prstGeom>
              <a:noFill/>
              <a:ln w="3">
                <a:solidFill>
                  <a:srgbClr val="FFC2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7011" name="Group 1411"/>
            <p:cNvGrpSpPr>
              <a:grpSpLocks/>
            </p:cNvGrpSpPr>
            <p:nvPr/>
          </p:nvGrpSpPr>
          <p:grpSpPr bwMode="auto">
            <a:xfrm>
              <a:off x="15" y="385"/>
              <a:ext cx="5752" cy="3319"/>
              <a:chOff x="15" y="385"/>
              <a:chExt cx="5752" cy="3319"/>
            </a:xfrm>
          </p:grpSpPr>
          <p:sp>
            <p:nvSpPr>
              <p:cNvPr id="7291" name="Line 1211"/>
              <p:cNvSpPr>
                <a:spLocks noChangeShapeType="1"/>
              </p:cNvSpPr>
              <p:nvPr/>
            </p:nvSpPr>
            <p:spPr bwMode="auto">
              <a:xfrm>
                <a:off x="5617" y="1686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92" name="Line 1212"/>
              <p:cNvSpPr>
                <a:spLocks noChangeShapeType="1"/>
              </p:cNvSpPr>
              <p:nvPr/>
            </p:nvSpPr>
            <p:spPr bwMode="auto">
              <a:xfrm>
                <a:off x="5617" y="1716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93" name="Line 1213"/>
              <p:cNvSpPr>
                <a:spLocks noChangeShapeType="1"/>
              </p:cNvSpPr>
              <p:nvPr/>
            </p:nvSpPr>
            <p:spPr bwMode="auto">
              <a:xfrm>
                <a:off x="5617" y="174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94" name="Line 1214"/>
              <p:cNvSpPr>
                <a:spLocks noChangeShapeType="1"/>
              </p:cNvSpPr>
              <p:nvPr/>
            </p:nvSpPr>
            <p:spPr bwMode="auto">
              <a:xfrm>
                <a:off x="5617" y="177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95" name="Line 1215"/>
              <p:cNvSpPr>
                <a:spLocks noChangeShapeType="1"/>
              </p:cNvSpPr>
              <p:nvPr/>
            </p:nvSpPr>
            <p:spPr bwMode="auto">
              <a:xfrm>
                <a:off x="5617" y="180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96" name="Line 1216"/>
              <p:cNvSpPr>
                <a:spLocks noChangeShapeType="1"/>
              </p:cNvSpPr>
              <p:nvPr/>
            </p:nvSpPr>
            <p:spPr bwMode="auto">
              <a:xfrm>
                <a:off x="5617" y="183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97" name="Line 1217"/>
              <p:cNvSpPr>
                <a:spLocks noChangeShapeType="1"/>
              </p:cNvSpPr>
              <p:nvPr/>
            </p:nvSpPr>
            <p:spPr bwMode="auto">
              <a:xfrm>
                <a:off x="5617" y="1868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98" name="Line 1218"/>
              <p:cNvSpPr>
                <a:spLocks noChangeShapeType="1"/>
              </p:cNvSpPr>
              <p:nvPr/>
            </p:nvSpPr>
            <p:spPr bwMode="auto">
              <a:xfrm>
                <a:off x="5617" y="189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99" name="Line 1219"/>
              <p:cNvSpPr>
                <a:spLocks noChangeShapeType="1"/>
              </p:cNvSpPr>
              <p:nvPr/>
            </p:nvSpPr>
            <p:spPr bwMode="auto">
              <a:xfrm>
                <a:off x="5617" y="192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00" name="Line 1220"/>
              <p:cNvSpPr>
                <a:spLocks noChangeShapeType="1"/>
              </p:cNvSpPr>
              <p:nvPr/>
            </p:nvSpPr>
            <p:spPr bwMode="auto">
              <a:xfrm>
                <a:off x="5617" y="1959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01" name="Line 1221"/>
              <p:cNvSpPr>
                <a:spLocks noChangeShapeType="1"/>
              </p:cNvSpPr>
              <p:nvPr/>
            </p:nvSpPr>
            <p:spPr bwMode="auto">
              <a:xfrm>
                <a:off x="5617" y="199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02" name="Line 1222"/>
              <p:cNvSpPr>
                <a:spLocks noChangeShapeType="1"/>
              </p:cNvSpPr>
              <p:nvPr/>
            </p:nvSpPr>
            <p:spPr bwMode="auto">
              <a:xfrm>
                <a:off x="5617" y="202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03" name="Line 1223"/>
              <p:cNvSpPr>
                <a:spLocks noChangeShapeType="1"/>
              </p:cNvSpPr>
              <p:nvPr/>
            </p:nvSpPr>
            <p:spPr bwMode="auto">
              <a:xfrm>
                <a:off x="5617" y="205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04" name="Line 1224"/>
              <p:cNvSpPr>
                <a:spLocks noChangeShapeType="1"/>
              </p:cNvSpPr>
              <p:nvPr/>
            </p:nvSpPr>
            <p:spPr bwMode="auto">
              <a:xfrm>
                <a:off x="5617" y="208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05" name="Line 1225"/>
              <p:cNvSpPr>
                <a:spLocks noChangeShapeType="1"/>
              </p:cNvSpPr>
              <p:nvPr/>
            </p:nvSpPr>
            <p:spPr bwMode="auto">
              <a:xfrm>
                <a:off x="5617" y="2111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06" name="Line 1226"/>
              <p:cNvSpPr>
                <a:spLocks noChangeShapeType="1"/>
              </p:cNvSpPr>
              <p:nvPr/>
            </p:nvSpPr>
            <p:spPr bwMode="auto">
              <a:xfrm>
                <a:off x="5617" y="214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07" name="Line 1227"/>
              <p:cNvSpPr>
                <a:spLocks noChangeShapeType="1"/>
              </p:cNvSpPr>
              <p:nvPr/>
            </p:nvSpPr>
            <p:spPr bwMode="auto">
              <a:xfrm>
                <a:off x="5617" y="217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08" name="Line 1228"/>
              <p:cNvSpPr>
                <a:spLocks noChangeShapeType="1"/>
              </p:cNvSpPr>
              <p:nvPr/>
            </p:nvSpPr>
            <p:spPr bwMode="auto">
              <a:xfrm>
                <a:off x="5617" y="220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09" name="Line 1229"/>
              <p:cNvSpPr>
                <a:spLocks noChangeShapeType="1"/>
              </p:cNvSpPr>
              <p:nvPr/>
            </p:nvSpPr>
            <p:spPr bwMode="auto">
              <a:xfrm>
                <a:off x="5617" y="223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10" name="Line 1230"/>
              <p:cNvSpPr>
                <a:spLocks noChangeShapeType="1"/>
              </p:cNvSpPr>
              <p:nvPr/>
            </p:nvSpPr>
            <p:spPr bwMode="auto">
              <a:xfrm>
                <a:off x="5617" y="2263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11" name="Line 1231"/>
              <p:cNvSpPr>
                <a:spLocks noChangeShapeType="1"/>
              </p:cNvSpPr>
              <p:nvPr/>
            </p:nvSpPr>
            <p:spPr bwMode="auto">
              <a:xfrm>
                <a:off x="5617" y="229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12" name="Line 1232"/>
              <p:cNvSpPr>
                <a:spLocks noChangeShapeType="1"/>
              </p:cNvSpPr>
              <p:nvPr/>
            </p:nvSpPr>
            <p:spPr bwMode="auto">
              <a:xfrm>
                <a:off x="5590" y="1686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13" name="Line 1233"/>
              <p:cNvSpPr>
                <a:spLocks noChangeShapeType="1"/>
              </p:cNvSpPr>
              <p:nvPr/>
            </p:nvSpPr>
            <p:spPr bwMode="auto">
              <a:xfrm>
                <a:off x="5617" y="274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14" name="Line 1234"/>
              <p:cNvSpPr>
                <a:spLocks noChangeShapeType="1"/>
              </p:cNvSpPr>
              <p:nvPr/>
            </p:nvSpPr>
            <p:spPr bwMode="auto">
              <a:xfrm>
                <a:off x="5617" y="2777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15" name="Line 1235"/>
              <p:cNvSpPr>
                <a:spLocks noChangeShapeType="1"/>
              </p:cNvSpPr>
              <p:nvPr/>
            </p:nvSpPr>
            <p:spPr bwMode="auto">
              <a:xfrm>
                <a:off x="5617" y="2807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16" name="Line 1236"/>
              <p:cNvSpPr>
                <a:spLocks noChangeShapeType="1"/>
              </p:cNvSpPr>
              <p:nvPr/>
            </p:nvSpPr>
            <p:spPr bwMode="auto">
              <a:xfrm>
                <a:off x="5617" y="283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17" name="Line 1237"/>
              <p:cNvSpPr>
                <a:spLocks noChangeShapeType="1"/>
              </p:cNvSpPr>
              <p:nvPr/>
            </p:nvSpPr>
            <p:spPr bwMode="auto">
              <a:xfrm>
                <a:off x="5617" y="2868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18" name="Line 1238"/>
              <p:cNvSpPr>
                <a:spLocks noChangeShapeType="1"/>
              </p:cNvSpPr>
              <p:nvPr/>
            </p:nvSpPr>
            <p:spPr bwMode="auto">
              <a:xfrm>
                <a:off x="5617" y="289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19" name="Line 1239"/>
              <p:cNvSpPr>
                <a:spLocks noChangeShapeType="1"/>
              </p:cNvSpPr>
              <p:nvPr/>
            </p:nvSpPr>
            <p:spPr bwMode="auto">
              <a:xfrm>
                <a:off x="5617" y="292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20" name="Line 1240"/>
              <p:cNvSpPr>
                <a:spLocks noChangeShapeType="1"/>
              </p:cNvSpPr>
              <p:nvPr/>
            </p:nvSpPr>
            <p:spPr bwMode="auto">
              <a:xfrm>
                <a:off x="5617" y="2959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21" name="Line 1241"/>
              <p:cNvSpPr>
                <a:spLocks noChangeShapeType="1"/>
              </p:cNvSpPr>
              <p:nvPr/>
            </p:nvSpPr>
            <p:spPr bwMode="auto">
              <a:xfrm>
                <a:off x="5617" y="299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22" name="Line 1242"/>
              <p:cNvSpPr>
                <a:spLocks noChangeShapeType="1"/>
              </p:cNvSpPr>
              <p:nvPr/>
            </p:nvSpPr>
            <p:spPr bwMode="auto">
              <a:xfrm>
                <a:off x="5617" y="3020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23" name="Line 1243"/>
              <p:cNvSpPr>
                <a:spLocks noChangeShapeType="1"/>
              </p:cNvSpPr>
              <p:nvPr/>
            </p:nvSpPr>
            <p:spPr bwMode="auto">
              <a:xfrm>
                <a:off x="5617" y="3050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24" name="Line 1244"/>
              <p:cNvSpPr>
                <a:spLocks noChangeShapeType="1"/>
              </p:cNvSpPr>
              <p:nvPr/>
            </p:nvSpPr>
            <p:spPr bwMode="auto">
              <a:xfrm>
                <a:off x="5617" y="308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25" name="Line 1245"/>
              <p:cNvSpPr>
                <a:spLocks noChangeShapeType="1"/>
              </p:cNvSpPr>
              <p:nvPr/>
            </p:nvSpPr>
            <p:spPr bwMode="auto">
              <a:xfrm>
                <a:off x="5617" y="3111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26" name="Line 1246"/>
              <p:cNvSpPr>
                <a:spLocks noChangeShapeType="1"/>
              </p:cNvSpPr>
              <p:nvPr/>
            </p:nvSpPr>
            <p:spPr bwMode="auto">
              <a:xfrm>
                <a:off x="5617" y="314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27" name="Line 1247"/>
              <p:cNvSpPr>
                <a:spLocks noChangeShapeType="1"/>
              </p:cNvSpPr>
              <p:nvPr/>
            </p:nvSpPr>
            <p:spPr bwMode="auto">
              <a:xfrm>
                <a:off x="5617" y="3172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28" name="Line 1248"/>
              <p:cNvSpPr>
                <a:spLocks noChangeShapeType="1"/>
              </p:cNvSpPr>
              <p:nvPr/>
            </p:nvSpPr>
            <p:spPr bwMode="auto">
              <a:xfrm>
                <a:off x="5617" y="3202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29" name="Line 1249"/>
              <p:cNvSpPr>
                <a:spLocks noChangeShapeType="1"/>
              </p:cNvSpPr>
              <p:nvPr/>
            </p:nvSpPr>
            <p:spPr bwMode="auto">
              <a:xfrm>
                <a:off x="5617" y="323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30" name="Line 1250"/>
              <p:cNvSpPr>
                <a:spLocks noChangeShapeType="1"/>
              </p:cNvSpPr>
              <p:nvPr/>
            </p:nvSpPr>
            <p:spPr bwMode="auto">
              <a:xfrm>
                <a:off x="5617" y="3263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31" name="Line 1251"/>
              <p:cNvSpPr>
                <a:spLocks noChangeShapeType="1"/>
              </p:cNvSpPr>
              <p:nvPr/>
            </p:nvSpPr>
            <p:spPr bwMode="auto">
              <a:xfrm>
                <a:off x="5617" y="329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32" name="Line 1252"/>
              <p:cNvSpPr>
                <a:spLocks noChangeShapeType="1"/>
              </p:cNvSpPr>
              <p:nvPr/>
            </p:nvSpPr>
            <p:spPr bwMode="auto">
              <a:xfrm>
                <a:off x="5617" y="3324"/>
                <a:ext cx="0" cy="15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33" name="Line 1253"/>
              <p:cNvSpPr>
                <a:spLocks noChangeShapeType="1"/>
              </p:cNvSpPr>
              <p:nvPr/>
            </p:nvSpPr>
            <p:spPr bwMode="auto">
              <a:xfrm>
                <a:off x="5617" y="3354"/>
                <a:ext cx="0" cy="16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34" name="Line 1254"/>
              <p:cNvSpPr>
                <a:spLocks noChangeShapeType="1"/>
              </p:cNvSpPr>
              <p:nvPr/>
            </p:nvSpPr>
            <p:spPr bwMode="auto">
              <a:xfrm>
                <a:off x="5590" y="3382"/>
                <a:ext cx="5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35" name="Line 1255"/>
              <p:cNvSpPr>
                <a:spLocks noChangeShapeType="1"/>
              </p:cNvSpPr>
              <p:nvPr/>
            </p:nvSpPr>
            <p:spPr bwMode="auto">
              <a:xfrm>
                <a:off x="144" y="3600"/>
                <a:ext cx="5581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36" name="Line 1256"/>
              <p:cNvSpPr>
                <a:spLocks noChangeShapeType="1"/>
              </p:cNvSpPr>
              <p:nvPr/>
            </p:nvSpPr>
            <p:spPr bwMode="auto">
              <a:xfrm>
                <a:off x="356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37" name="Line 1257"/>
              <p:cNvSpPr>
                <a:spLocks noChangeShapeType="1"/>
              </p:cNvSpPr>
              <p:nvPr/>
            </p:nvSpPr>
            <p:spPr bwMode="auto">
              <a:xfrm>
                <a:off x="620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38" name="Line 1258"/>
              <p:cNvSpPr>
                <a:spLocks noChangeShapeType="1"/>
              </p:cNvSpPr>
              <p:nvPr/>
            </p:nvSpPr>
            <p:spPr bwMode="auto">
              <a:xfrm>
                <a:off x="882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39" name="Line 1259"/>
              <p:cNvSpPr>
                <a:spLocks noChangeShapeType="1"/>
              </p:cNvSpPr>
              <p:nvPr/>
            </p:nvSpPr>
            <p:spPr bwMode="auto">
              <a:xfrm>
                <a:off x="1146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40" name="Line 1260"/>
              <p:cNvSpPr>
                <a:spLocks noChangeShapeType="1"/>
              </p:cNvSpPr>
              <p:nvPr/>
            </p:nvSpPr>
            <p:spPr bwMode="auto">
              <a:xfrm>
                <a:off x="1410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41" name="Line 1261"/>
              <p:cNvSpPr>
                <a:spLocks noChangeShapeType="1"/>
              </p:cNvSpPr>
              <p:nvPr/>
            </p:nvSpPr>
            <p:spPr bwMode="auto">
              <a:xfrm>
                <a:off x="1672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42" name="Line 1262"/>
              <p:cNvSpPr>
                <a:spLocks noChangeShapeType="1"/>
              </p:cNvSpPr>
              <p:nvPr/>
            </p:nvSpPr>
            <p:spPr bwMode="auto">
              <a:xfrm>
                <a:off x="1936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43" name="Line 1263"/>
              <p:cNvSpPr>
                <a:spLocks noChangeShapeType="1"/>
              </p:cNvSpPr>
              <p:nvPr/>
            </p:nvSpPr>
            <p:spPr bwMode="auto">
              <a:xfrm>
                <a:off x="2201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44" name="Line 1264"/>
              <p:cNvSpPr>
                <a:spLocks noChangeShapeType="1"/>
              </p:cNvSpPr>
              <p:nvPr/>
            </p:nvSpPr>
            <p:spPr bwMode="auto">
              <a:xfrm>
                <a:off x="2462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45" name="Line 1265"/>
              <p:cNvSpPr>
                <a:spLocks noChangeShapeType="1"/>
              </p:cNvSpPr>
              <p:nvPr/>
            </p:nvSpPr>
            <p:spPr bwMode="auto">
              <a:xfrm>
                <a:off x="2727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46" name="Line 1266"/>
              <p:cNvSpPr>
                <a:spLocks noChangeShapeType="1"/>
              </p:cNvSpPr>
              <p:nvPr/>
            </p:nvSpPr>
            <p:spPr bwMode="auto">
              <a:xfrm>
                <a:off x="2988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47" name="Line 1267"/>
              <p:cNvSpPr>
                <a:spLocks noChangeShapeType="1"/>
              </p:cNvSpPr>
              <p:nvPr/>
            </p:nvSpPr>
            <p:spPr bwMode="auto">
              <a:xfrm>
                <a:off x="3252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48" name="Line 1268"/>
              <p:cNvSpPr>
                <a:spLocks noChangeShapeType="1"/>
              </p:cNvSpPr>
              <p:nvPr/>
            </p:nvSpPr>
            <p:spPr bwMode="auto">
              <a:xfrm>
                <a:off x="3517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49" name="Line 1269"/>
              <p:cNvSpPr>
                <a:spLocks noChangeShapeType="1"/>
              </p:cNvSpPr>
              <p:nvPr/>
            </p:nvSpPr>
            <p:spPr bwMode="auto">
              <a:xfrm>
                <a:off x="3778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50" name="Line 1270"/>
              <p:cNvSpPr>
                <a:spLocks noChangeShapeType="1"/>
              </p:cNvSpPr>
              <p:nvPr/>
            </p:nvSpPr>
            <p:spPr bwMode="auto">
              <a:xfrm>
                <a:off x="4043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51" name="Line 1271"/>
              <p:cNvSpPr>
                <a:spLocks noChangeShapeType="1"/>
              </p:cNvSpPr>
              <p:nvPr/>
            </p:nvSpPr>
            <p:spPr bwMode="auto">
              <a:xfrm>
                <a:off x="4304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52" name="Line 1272"/>
              <p:cNvSpPr>
                <a:spLocks noChangeShapeType="1"/>
              </p:cNvSpPr>
              <p:nvPr/>
            </p:nvSpPr>
            <p:spPr bwMode="auto">
              <a:xfrm>
                <a:off x="4569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53" name="Line 1273"/>
              <p:cNvSpPr>
                <a:spLocks noChangeShapeType="1"/>
              </p:cNvSpPr>
              <p:nvPr/>
            </p:nvSpPr>
            <p:spPr bwMode="auto">
              <a:xfrm>
                <a:off x="4833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54" name="Line 1274"/>
              <p:cNvSpPr>
                <a:spLocks noChangeShapeType="1"/>
              </p:cNvSpPr>
              <p:nvPr/>
            </p:nvSpPr>
            <p:spPr bwMode="auto">
              <a:xfrm>
                <a:off x="5094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55" name="Line 1275"/>
              <p:cNvSpPr>
                <a:spLocks noChangeShapeType="1"/>
              </p:cNvSpPr>
              <p:nvPr/>
            </p:nvSpPr>
            <p:spPr bwMode="auto">
              <a:xfrm>
                <a:off x="5359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56" name="Line 1276"/>
              <p:cNvSpPr>
                <a:spLocks noChangeShapeType="1"/>
              </p:cNvSpPr>
              <p:nvPr/>
            </p:nvSpPr>
            <p:spPr bwMode="auto">
              <a:xfrm>
                <a:off x="5620" y="3631"/>
                <a:ext cx="0" cy="12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58" name="Rectangle 1278"/>
              <p:cNvSpPr>
                <a:spLocks noChangeArrowheads="1"/>
              </p:cNvSpPr>
              <p:nvPr/>
            </p:nvSpPr>
            <p:spPr bwMode="auto">
              <a:xfrm>
                <a:off x="528" y="3552"/>
                <a:ext cx="222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TC1253</a:t>
                </a:r>
                <a:endPara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59" name="Rectangle 1279"/>
              <p:cNvSpPr>
                <a:spLocks noChangeArrowheads="1"/>
              </p:cNvSpPr>
              <p:nvPr/>
            </p:nvSpPr>
            <p:spPr bwMode="auto">
              <a:xfrm>
                <a:off x="801" y="3552"/>
                <a:ext cx="160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DMSO</a:t>
                </a:r>
                <a:endPara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60" name="Rectangle 1280"/>
              <p:cNvSpPr>
                <a:spLocks noChangeArrowheads="1"/>
              </p:cNvSpPr>
              <p:nvPr/>
            </p:nvSpPr>
            <p:spPr bwMode="auto">
              <a:xfrm>
                <a:off x="1056" y="3552"/>
                <a:ext cx="222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TC1253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61" name="Rectangle 1281"/>
              <p:cNvSpPr>
                <a:spLocks noChangeArrowheads="1"/>
              </p:cNvSpPr>
              <p:nvPr/>
            </p:nvSpPr>
            <p:spPr bwMode="auto">
              <a:xfrm>
                <a:off x="1344" y="3552"/>
                <a:ext cx="160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DMSO</a:t>
                </a:r>
                <a:endPara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62" name="Rectangle 1282"/>
              <p:cNvSpPr>
                <a:spLocks noChangeArrowheads="1"/>
              </p:cNvSpPr>
              <p:nvPr/>
            </p:nvSpPr>
            <p:spPr bwMode="auto">
              <a:xfrm>
                <a:off x="1596" y="3552"/>
                <a:ext cx="222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TC1253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63" name="Rectangle 1283"/>
              <p:cNvSpPr>
                <a:spLocks noChangeArrowheads="1"/>
              </p:cNvSpPr>
              <p:nvPr/>
            </p:nvSpPr>
            <p:spPr bwMode="auto">
              <a:xfrm>
                <a:off x="1870" y="3552"/>
                <a:ext cx="160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DMSO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64" name="Rectangle 1284"/>
              <p:cNvSpPr>
                <a:spLocks noChangeArrowheads="1"/>
              </p:cNvSpPr>
              <p:nvPr/>
            </p:nvSpPr>
            <p:spPr bwMode="auto">
              <a:xfrm>
                <a:off x="2125" y="3552"/>
                <a:ext cx="222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TC1253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65" name="Rectangle 1285"/>
              <p:cNvSpPr>
                <a:spLocks noChangeArrowheads="1"/>
              </p:cNvSpPr>
              <p:nvPr/>
            </p:nvSpPr>
            <p:spPr bwMode="auto">
              <a:xfrm>
                <a:off x="2395" y="3552"/>
                <a:ext cx="160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DMSO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66" name="Rectangle 1286"/>
              <p:cNvSpPr>
                <a:spLocks noChangeArrowheads="1"/>
              </p:cNvSpPr>
              <p:nvPr/>
            </p:nvSpPr>
            <p:spPr bwMode="auto">
              <a:xfrm>
                <a:off x="2651" y="3552"/>
                <a:ext cx="222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TC1253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67" name="Rectangle 1287"/>
              <p:cNvSpPr>
                <a:spLocks noChangeArrowheads="1"/>
              </p:cNvSpPr>
              <p:nvPr/>
            </p:nvSpPr>
            <p:spPr bwMode="auto">
              <a:xfrm>
                <a:off x="2921" y="3552"/>
                <a:ext cx="160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DMSO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68" name="Rectangle 1288"/>
              <p:cNvSpPr>
                <a:spLocks noChangeArrowheads="1"/>
              </p:cNvSpPr>
              <p:nvPr/>
            </p:nvSpPr>
            <p:spPr bwMode="auto">
              <a:xfrm>
                <a:off x="3186" y="3552"/>
                <a:ext cx="160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DMSO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69" name="Rectangle 1289"/>
              <p:cNvSpPr>
                <a:spLocks noChangeArrowheads="1"/>
              </p:cNvSpPr>
              <p:nvPr/>
            </p:nvSpPr>
            <p:spPr bwMode="auto">
              <a:xfrm>
                <a:off x="3441" y="3552"/>
                <a:ext cx="222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TC1253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70" name="Rectangle 1290"/>
              <p:cNvSpPr>
                <a:spLocks noChangeArrowheads="1"/>
              </p:cNvSpPr>
              <p:nvPr/>
            </p:nvSpPr>
            <p:spPr bwMode="auto">
              <a:xfrm>
                <a:off x="3712" y="3552"/>
                <a:ext cx="160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DMSO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71" name="Rectangle 1291"/>
              <p:cNvSpPr>
                <a:spLocks noChangeArrowheads="1"/>
              </p:cNvSpPr>
              <p:nvPr/>
            </p:nvSpPr>
            <p:spPr bwMode="auto">
              <a:xfrm>
                <a:off x="3967" y="3552"/>
                <a:ext cx="222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TC1253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72" name="Rectangle 1292"/>
              <p:cNvSpPr>
                <a:spLocks noChangeArrowheads="1"/>
              </p:cNvSpPr>
              <p:nvPr/>
            </p:nvSpPr>
            <p:spPr bwMode="auto">
              <a:xfrm>
                <a:off x="4237" y="3552"/>
                <a:ext cx="160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DMSO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73" name="Rectangle 1293"/>
              <p:cNvSpPr>
                <a:spLocks noChangeArrowheads="1"/>
              </p:cNvSpPr>
              <p:nvPr/>
            </p:nvSpPr>
            <p:spPr bwMode="auto">
              <a:xfrm>
                <a:off x="4493" y="3552"/>
                <a:ext cx="222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TC1253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74" name="Rectangle 1294"/>
              <p:cNvSpPr>
                <a:spLocks noChangeArrowheads="1"/>
              </p:cNvSpPr>
              <p:nvPr/>
            </p:nvSpPr>
            <p:spPr bwMode="auto">
              <a:xfrm>
                <a:off x="4766" y="3552"/>
                <a:ext cx="160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DMSO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75" name="Rectangle 1295"/>
              <p:cNvSpPr>
                <a:spLocks noChangeArrowheads="1"/>
              </p:cNvSpPr>
              <p:nvPr/>
            </p:nvSpPr>
            <p:spPr bwMode="auto">
              <a:xfrm>
                <a:off x="5019" y="3552"/>
                <a:ext cx="222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TC1253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76" name="Rectangle 1296"/>
              <p:cNvSpPr>
                <a:spLocks noChangeArrowheads="1"/>
              </p:cNvSpPr>
              <p:nvPr/>
            </p:nvSpPr>
            <p:spPr bwMode="auto">
              <a:xfrm>
                <a:off x="5292" y="3552"/>
                <a:ext cx="160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DMSO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77" name="Rectangle 1297"/>
              <p:cNvSpPr>
                <a:spLocks noChangeArrowheads="1"/>
              </p:cNvSpPr>
              <p:nvPr/>
            </p:nvSpPr>
            <p:spPr bwMode="auto">
              <a:xfrm>
                <a:off x="5545" y="3552"/>
                <a:ext cx="222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TC1253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79" name="Line 1299"/>
              <p:cNvSpPr>
                <a:spLocks noChangeShapeType="1"/>
              </p:cNvSpPr>
              <p:nvPr/>
            </p:nvSpPr>
            <p:spPr bwMode="auto">
              <a:xfrm>
                <a:off x="356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80" name="Line 1300"/>
              <p:cNvSpPr>
                <a:spLocks noChangeShapeType="1"/>
              </p:cNvSpPr>
              <p:nvPr/>
            </p:nvSpPr>
            <p:spPr bwMode="auto">
              <a:xfrm>
                <a:off x="356" y="3704"/>
                <a:ext cx="12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81" name="Line 1301"/>
              <p:cNvSpPr>
                <a:spLocks noChangeShapeType="1"/>
              </p:cNvSpPr>
              <p:nvPr/>
            </p:nvSpPr>
            <p:spPr bwMode="auto">
              <a:xfrm>
                <a:off x="620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82" name="Line 1302"/>
              <p:cNvSpPr>
                <a:spLocks noChangeShapeType="1"/>
              </p:cNvSpPr>
              <p:nvPr/>
            </p:nvSpPr>
            <p:spPr bwMode="auto">
              <a:xfrm flipH="1">
                <a:off x="611" y="3704"/>
                <a:ext cx="9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84" name="Line 1304"/>
              <p:cNvSpPr>
                <a:spLocks noChangeShapeType="1"/>
              </p:cNvSpPr>
              <p:nvPr/>
            </p:nvSpPr>
            <p:spPr bwMode="auto">
              <a:xfrm>
                <a:off x="882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85" name="Line 1305"/>
              <p:cNvSpPr>
                <a:spLocks noChangeShapeType="1"/>
              </p:cNvSpPr>
              <p:nvPr/>
            </p:nvSpPr>
            <p:spPr bwMode="auto">
              <a:xfrm>
                <a:off x="882" y="3704"/>
                <a:ext cx="21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86" name="Line 1306"/>
              <p:cNvSpPr>
                <a:spLocks noChangeShapeType="1"/>
              </p:cNvSpPr>
              <p:nvPr/>
            </p:nvSpPr>
            <p:spPr bwMode="auto">
              <a:xfrm>
                <a:off x="1146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87" name="Line 1307"/>
              <p:cNvSpPr>
                <a:spLocks noChangeShapeType="1"/>
              </p:cNvSpPr>
              <p:nvPr/>
            </p:nvSpPr>
            <p:spPr bwMode="auto">
              <a:xfrm flipH="1">
                <a:off x="1128" y="3704"/>
                <a:ext cx="18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89" name="Line 1309"/>
              <p:cNvSpPr>
                <a:spLocks noChangeShapeType="1"/>
              </p:cNvSpPr>
              <p:nvPr/>
            </p:nvSpPr>
            <p:spPr bwMode="auto">
              <a:xfrm>
                <a:off x="1410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90" name="Line 1310"/>
              <p:cNvSpPr>
                <a:spLocks noChangeShapeType="1"/>
              </p:cNvSpPr>
              <p:nvPr/>
            </p:nvSpPr>
            <p:spPr bwMode="auto">
              <a:xfrm>
                <a:off x="1410" y="3704"/>
                <a:ext cx="19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91" name="Line 1311"/>
              <p:cNvSpPr>
                <a:spLocks noChangeShapeType="1"/>
              </p:cNvSpPr>
              <p:nvPr/>
            </p:nvSpPr>
            <p:spPr bwMode="auto">
              <a:xfrm>
                <a:off x="1672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92" name="Line 1312"/>
              <p:cNvSpPr>
                <a:spLocks noChangeShapeType="1"/>
              </p:cNvSpPr>
              <p:nvPr/>
            </p:nvSpPr>
            <p:spPr bwMode="auto">
              <a:xfrm flipH="1">
                <a:off x="1654" y="3704"/>
                <a:ext cx="18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94" name="Line 1314"/>
              <p:cNvSpPr>
                <a:spLocks noChangeShapeType="1"/>
              </p:cNvSpPr>
              <p:nvPr/>
            </p:nvSpPr>
            <p:spPr bwMode="auto">
              <a:xfrm>
                <a:off x="1936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95" name="Line 1315"/>
              <p:cNvSpPr>
                <a:spLocks noChangeShapeType="1"/>
              </p:cNvSpPr>
              <p:nvPr/>
            </p:nvSpPr>
            <p:spPr bwMode="auto">
              <a:xfrm>
                <a:off x="1936" y="3704"/>
                <a:ext cx="40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96" name="Line 1316"/>
              <p:cNvSpPr>
                <a:spLocks noChangeShapeType="1"/>
              </p:cNvSpPr>
              <p:nvPr/>
            </p:nvSpPr>
            <p:spPr bwMode="auto">
              <a:xfrm>
                <a:off x="2201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97" name="Line 1317"/>
              <p:cNvSpPr>
                <a:spLocks noChangeShapeType="1"/>
              </p:cNvSpPr>
              <p:nvPr/>
            </p:nvSpPr>
            <p:spPr bwMode="auto">
              <a:xfrm flipH="1">
                <a:off x="2161" y="3704"/>
                <a:ext cx="40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399" name="Line 1319"/>
              <p:cNvSpPr>
                <a:spLocks noChangeShapeType="1"/>
              </p:cNvSpPr>
              <p:nvPr/>
            </p:nvSpPr>
            <p:spPr bwMode="auto">
              <a:xfrm>
                <a:off x="2462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00" name="Line 1320"/>
              <p:cNvSpPr>
                <a:spLocks noChangeShapeType="1"/>
              </p:cNvSpPr>
              <p:nvPr/>
            </p:nvSpPr>
            <p:spPr bwMode="auto">
              <a:xfrm>
                <a:off x="2462" y="3704"/>
                <a:ext cx="40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01" name="Line 1321"/>
              <p:cNvSpPr>
                <a:spLocks noChangeShapeType="1"/>
              </p:cNvSpPr>
              <p:nvPr/>
            </p:nvSpPr>
            <p:spPr bwMode="auto">
              <a:xfrm>
                <a:off x="2727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02" name="Line 1322"/>
              <p:cNvSpPr>
                <a:spLocks noChangeShapeType="1"/>
              </p:cNvSpPr>
              <p:nvPr/>
            </p:nvSpPr>
            <p:spPr bwMode="auto">
              <a:xfrm flipH="1">
                <a:off x="2687" y="3704"/>
                <a:ext cx="40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05" name="Line 1325"/>
              <p:cNvSpPr>
                <a:spLocks noChangeShapeType="1"/>
              </p:cNvSpPr>
              <p:nvPr/>
            </p:nvSpPr>
            <p:spPr bwMode="auto">
              <a:xfrm>
                <a:off x="3252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06" name="Line 1326"/>
              <p:cNvSpPr>
                <a:spLocks noChangeShapeType="1"/>
              </p:cNvSpPr>
              <p:nvPr/>
            </p:nvSpPr>
            <p:spPr bwMode="auto">
              <a:xfrm>
                <a:off x="3252" y="3704"/>
                <a:ext cx="31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07" name="Line 1327"/>
              <p:cNvSpPr>
                <a:spLocks noChangeShapeType="1"/>
              </p:cNvSpPr>
              <p:nvPr/>
            </p:nvSpPr>
            <p:spPr bwMode="auto">
              <a:xfrm>
                <a:off x="3517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08" name="Line 1328"/>
              <p:cNvSpPr>
                <a:spLocks noChangeShapeType="1"/>
              </p:cNvSpPr>
              <p:nvPr/>
            </p:nvSpPr>
            <p:spPr bwMode="auto">
              <a:xfrm flipH="1">
                <a:off x="3486" y="3704"/>
                <a:ext cx="31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10" name="Line 1330"/>
              <p:cNvSpPr>
                <a:spLocks noChangeShapeType="1"/>
              </p:cNvSpPr>
              <p:nvPr/>
            </p:nvSpPr>
            <p:spPr bwMode="auto">
              <a:xfrm>
                <a:off x="3778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11" name="Line 1331"/>
              <p:cNvSpPr>
                <a:spLocks noChangeShapeType="1"/>
              </p:cNvSpPr>
              <p:nvPr/>
            </p:nvSpPr>
            <p:spPr bwMode="auto">
              <a:xfrm>
                <a:off x="3778" y="3704"/>
                <a:ext cx="2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12" name="Line 1332"/>
              <p:cNvSpPr>
                <a:spLocks noChangeShapeType="1"/>
              </p:cNvSpPr>
              <p:nvPr/>
            </p:nvSpPr>
            <p:spPr bwMode="auto">
              <a:xfrm>
                <a:off x="4043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13" name="Line 1333"/>
              <p:cNvSpPr>
                <a:spLocks noChangeShapeType="1"/>
              </p:cNvSpPr>
              <p:nvPr/>
            </p:nvSpPr>
            <p:spPr bwMode="auto">
              <a:xfrm flipH="1">
                <a:off x="4015" y="3704"/>
                <a:ext cx="28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15" name="Line 1335"/>
              <p:cNvSpPr>
                <a:spLocks noChangeShapeType="1"/>
              </p:cNvSpPr>
              <p:nvPr/>
            </p:nvSpPr>
            <p:spPr bwMode="auto">
              <a:xfrm>
                <a:off x="4304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16" name="Line 1336"/>
              <p:cNvSpPr>
                <a:spLocks noChangeShapeType="1"/>
              </p:cNvSpPr>
              <p:nvPr/>
            </p:nvSpPr>
            <p:spPr bwMode="auto">
              <a:xfrm>
                <a:off x="4304" y="3704"/>
                <a:ext cx="27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17" name="Line 1337"/>
              <p:cNvSpPr>
                <a:spLocks noChangeShapeType="1"/>
              </p:cNvSpPr>
              <p:nvPr/>
            </p:nvSpPr>
            <p:spPr bwMode="auto">
              <a:xfrm>
                <a:off x="4569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18" name="Line 1338"/>
              <p:cNvSpPr>
                <a:spLocks noChangeShapeType="1"/>
              </p:cNvSpPr>
              <p:nvPr/>
            </p:nvSpPr>
            <p:spPr bwMode="auto">
              <a:xfrm flipH="1">
                <a:off x="4544" y="3704"/>
                <a:ext cx="25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20" name="Line 1340"/>
              <p:cNvSpPr>
                <a:spLocks noChangeShapeType="1"/>
              </p:cNvSpPr>
              <p:nvPr/>
            </p:nvSpPr>
            <p:spPr bwMode="auto">
              <a:xfrm>
                <a:off x="4833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21" name="Line 1341"/>
              <p:cNvSpPr>
                <a:spLocks noChangeShapeType="1"/>
              </p:cNvSpPr>
              <p:nvPr/>
            </p:nvSpPr>
            <p:spPr bwMode="auto">
              <a:xfrm>
                <a:off x="4833" y="3704"/>
                <a:ext cx="27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22" name="Line 1342"/>
              <p:cNvSpPr>
                <a:spLocks noChangeShapeType="1"/>
              </p:cNvSpPr>
              <p:nvPr/>
            </p:nvSpPr>
            <p:spPr bwMode="auto">
              <a:xfrm>
                <a:off x="5094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23" name="Line 1343"/>
              <p:cNvSpPr>
                <a:spLocks noChangeShapeType="1"/>
              </p:cNvSpPr>
              <p:nvPr/>
            </p:nvSpPr>
            <p:spPr bwMode="auto">
              <a:xfrm flipH="1">
                <a:off x="5064" y="3704"/>
                <a:ext cx="30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25" name="Line 1345"/>
              <p:cNvSpPr>
                <a:spLocks noChangeShapeType="1"/>
              </p:cNvSpPr>
              <p:nvPr/>
            </p:nvSpPr>
            <p:spPr bwMode="auto">
              <a:xfrm>
                <a:off x="5359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26" name="Line 1346"/>
              <p:cNvSpPr>
                <a:spLocks noChangeShapeType="1"/>
              </p:cNvSpPr>
              <p:nvPr/>
            </p:nvSpPr>
            <p:spPr bwMode="auto">
              <a:xfrm>
                <a:off x="5359" y="3704"/>
                <a:ext cx="30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27" name="Line 1347"/>
              <p:cNvSpPr>
                <a:spLocks noChangeShapeType="1"/>
              </p:cNvSpPr>
              <p:nvPr/>
            </p:nvSpPr>
            <p:spPr bwMode="auto">
              <a:xfrm>
                <a:off x="5620" y="3686"/>
                <a:ext cx="0" cy="18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28" name="Line 1348"/>
              <p:cNvSpPr>
                <a:spLocks noChangeShapeType="1"/>
              </p:cNvSpPr>
              <p:nvPr/>
            </p:nvSpPr>
            <p:spPr bwMode="auto">
              <a:xfrm flipH="1">
                <a:off x="5593" y="3704"/>
                <a:ext cx="27" cy="0"/>
              </a:xfrm>
              <a:prstGeom prst="line">
                <a:avLst/>
              </a:prstGeom>
              <a:noFill/>
              <a:ln w="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29" name="Rectangle 1349"/>
              <p:cNvSpPr>
                <a:spLocks noChangeArrowheads="1"/>
              </p:cNvSpPr>
              <p:nvPr/>
            </p:nvSpPr>
            <p:spPr bwMode="auto">
              <a:xfrm>
                <a:off x="5696" y="3592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tx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430" name="Line 1350"/>
              <p:cNvSpPr>
                <a:spLocks noChangeShapeType="1"/>
              </p:cNvSpPr>
              <p:nvPr/>
            </p:nvSpPr>
            <p:spPr bwMode="auto">
              <a:xfrm flipV="1">
                <a:off x="146" y="385"/>
                <a:ext cx="0" cy="3246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31" name="Line 1351"/>
              <p:cNvSpPr>
                <a:spLocks noChangeShapeType="1"/>
              </p:cNvSpPr>
              <p:nvPr/>
            </p:nvSpPr>
            <p:spPr bwMode="auto">
              <a:xfrm flipH="1">
                <a:off x="125" y="3631"/>
                <a:ext cx="21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32" name="Line 1352"/>
              <p:cNvSpPr>
                <a:spLocks noChangeShapeType="1"/>
              </p:cNvSpPr>
              <p:nvPr/>
            </p:nvSpPr>
            <p:spPr bwMode="auto">
              <a:xfrm flipH="1">
                <a:off x="134" y="3388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33" name="Line 1353"/>
              <p:cNvSpPr>
                <a:spLocks noChangeShapeType="1"/>
              </p:cNvSpPr>
              <p:nvPr/>
            </p:nvSpPr>
            <p:spPr bwMode="auto">
              <a:xfrm flipH="1">
                <a:off x="134" y="3245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34" name="Line 1354"/>
              <p:cNvSpPr>
                <a:spLocks noChangeShapeType="1"/>
              </p:cNvSpPr>
              <p:nvPr/>
            </p:nvSpPr>
            <p:spPr bwMode="auto">
              <a:xfrm flipH="1">
                <a:off x="134" y="3145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35" name="Line 1355"/>
              <p:cNvSpPr>
                <a:spLocks noChangeShapeType="1"/>
              </p:cNvSpPr>
              <p:nvPr/>
            </p:nvSpPr>
            <p:spPr bwMode="auto">
              <a:xfrm flipH="1">
                <a:off x="134" y="3066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36" name="Line 1356"/>
              <p:cNvSpPr>
                <a:spLocks noChangeShapeType="1"/>
              </p:cNvSpPr>
              <p:nvPr/>
            </p:nvSpPr>
            <p:spPr bwMode="auto">
              <a:xfrm flipH="1">
                <a:off x="134" y="3002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37" name="Line 1357"/>
              <p:cNvSpPr>
                <a:spLocks noChangeShapeType="1"/>
              </p:cNvSpPr>
              <p:nvPr/>
            </p:nvSpPr>
            <p:spPr bwMode="auto">
              <a:xfrm flipH="1">
                <a:off x="134" y="2947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38" name="Line 1358"/>
              <p:cNvSpPr>
                <a:spLocks noChangeShapeType="1"/>
              </p:cNvSpPr>
              <p:nvPr/>
            </p:nvSpPr>
            <p:spPr bwMode="auto">
              <a:xfrm flipH="1">
                <a:off x="134" y="2902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39" name="Line 1359"/>
              <p:cNvSpPr>
                <a:spLocks noChangeShapeType="1"/>
              </p:cNvSpPr>
              <p:nvPr/>
            </p:nvSpPr>
            <p:spPr bwMode="auto">
              <a:xfrm flipH="1">
                <a:off x="134" y="2859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40" name="Line 1360"/>
              <p:cNvSpPr>
                <a:spLocks noChangeShapeType="1"/>
              </p:cNvSpPr>
              <p:nvPr/>
            </p:nvSpPr>
            <p:spPr bwMode="auto">
              <a:xfrm flipH="1">
                <a:off x="125" y="2823"/>
                <a:ext cx="21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41" name="Line 1361"/>
              <p:cNvSpPr>
                <a:spLocks noChangeShapeType="1"/>
              </p:cNvSpPr>
              <p:nvPr/>
            </p:nvSpPr>
            <p:spPr bwMode="auto">
              <a:xfrm flipH="1">
                <a:off x="134" y="2579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42" name="Line 1362"/>
              <p:cNvSpPr>
                <a:spLocks noChangeShapeType="1"/>
              </p:cNvSpPr>
              <p:nvPr/>
            </p:nvSpPr>
            <p:spPr bwMode="auto">
              <a:xfrm flipH="1">
                <a:off x="134" y="2437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43" name="Line 1363"/>
              <p:cNvSpPr>
                <a:spLocks noChangeShapeType="1"/>
              </p:cNvSpPr>
              <p:nvPr/>
            </p:nvSpPr>
            <p:spPr bwMode="auto">
              <a:xfrm flipH="1">
                <a:off x="134" y="2336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44" name="Line 1364"/>
              <p:cNvSpPr>
                <a:spLocks noChangeShapeType="1"/>
              </p:cNvSpPr>
              <p:nvPr/>
            </p:nvSpPr>
            <p:spPr bwMode="auto">
              <a:xfrm flipH="1">
                <a:off x="134" y="2257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45" name="Line 1365"/>
              <p:cNvSpPr>
                <a:spLocks noChangeShapeType="1"/>
              </p:cNvSpPr>
              <p:nvPr/>
            </p:nvSpPr>
            <p:spPr bwMode="auto">
              <a:xfrm flipH="1">
                <a:off x="134" y="2193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46" name="Line 1366"/>
              <p:cNvSpPr>
                <a:spLocks noChangeShapeType="1"/>
              </p:cNvSpPr>
              <p:nvPr/>
            </p:nvSpPr>
            <p:spPr bwMode="auto">
              <a:xfrm flipH="1">
                <a:off x="134" y="2139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47" name="Line 1367"/>
              <p:cNvSpPr>
                <a:spLocks noChangeShapeType="1"/>
              </p:cNvSpPr>
              <p:nvPr/>
            </p:nvSpPr>
            <p:spPr bwMode="auto">
              <a:xfrm flipH="1">
                <a:off x="134" y="2093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48" name="Line 1368"/>
              <p:cNvSpPr>
                <a:spLocks noChangeShapeType="1"/>
              </p:cNvSpPr>
              <p:nvPr/>
            </p:nvSpPr>
            <p:spPr bwMode="auto">
              <a:xfrm flipH="1">
                <a:off x="134" y="2051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49" name="Line 1369"/>
              <p:cNvSpPr>
                <a:spLocks noChangeShapeType="1"/>
              </p:cNvSpPr>
              <p:nvPr/>
            </p:nvSpPr>
            <p:spPr bwMode="auto">
              <a:xfrm flipH="1">
                <a:off x="125" y="2014"/>
                <a:ext cx="21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50" name="Line 1370"/>
              <p:cNvSpPr>
                <a:spLocks noChangeShapeType="1"/>
              </p:cNvSpPr>
              <p:nvPr/>
            </p:nvSpPr>
            <p:spPr bwMode="auto">
              <a:xfrm flipH="1">
                <a:off x="134" y="1771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51" name="Line 1371"/>
              <p:cNvSpPr>
                <a:spLocks noChangeShapeType="1"/>
              </p:cNvSpPr>
              <p:nvPr/>
            </p:nvSpPr>
            <p:spPr bwMode="auto">
              <a:xfrm flipH="1">
                <a:off x="134" y="1628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52" name="Line 1372"/>
              <p:cNvSpPr>
                <a:spLocks noChangeShapeType="1"/>
              </p:cNvSpPr>
              <p:nvPr/>
            </p:nvSpPr>
            <p:spPr bwMode="auto">
              <a:xfrm flipH="1">
                <a:off x="134" y="1525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53" name="Line 1373"/>
              <p:cNvSpPr>
                <a:spLocks noChangeShapeType="1"/>
              </p:cNvSpPr>
              <p:nvPr/>
            </p:nvSpPr>
            <p:spPr bwMode="auto">
              <a:xfrm flipH="1">
                <a:off x="134" y="1449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54" name="Line 1374"/>
              <p:cNvSpPr>
                <a:spLocks noChangeShapeType="1"/>
              </p:cNvSpPr>
              <p:nvPr/>
            </p:nvSpPr>
            <p:spPr bwMode="auto">
              <a:xfrm flipH="1">
                <a:off x="134" y="1385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55" name="Line 1375"/>
              <p:cNvSpPr>
                <a:spLocks noChangeShapeType="1"/>
              </p:cNvSpPr>
              <p:nvPr/>
            </p:nvSpPr>
            <p:spPr bwMode="auto">
              <a:xfrm flipH="1">
                <a:off x="134" y="1330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56" name="Line 1376"/>
              <p:cNvSpPr>
                <a:spLocks noChangeShapeType="1"/>
              </p:cNvSpPr>
              <p:nvPr/>
            </p:nvSpPr>
            <p:spPr bwMode="auto">
              <a:xfrm flipH="1">
                <a:off x="134" y="1282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57" name="Line 1377"/>
              <p:cNvSpPr>
                <a:spLocks noChangeShapeType="1"/>
              </p:cNvSpPr>
              <p:nvPr/>
            </p:nvSpPr>
            <p:spPr bwMode="auto">
              <a:xfrm flipH="1">
                <a:off x="134" y="1242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58" name="Line 1378"/>
              <p:cNvSpPr>
                <a:spLocks noChangeShapeType="1"/>
              </p:cNvSpPr>
              <p:nvPr/>
            </p:nvSpPr>
            <p:spPr bwMode="auto">
              <a:xfrm flipH="1">
                <a:off x="125" y="1206"/>
                <a:ext cx="21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59" name="Line 1379"/>
              <p:cNvSpPr>
                <a:spLocks noChangeShapeType="1"/>
              </p:cNvSpPr>
              <p:nvPr/>
            </p:nvSpPr>
            <p:spPr bwMode="auto">
              <a:xfrm flipH="1">
                <a:off x="134" y="960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60" name="Line 1380"/>
              <p:cNvSpPr>
                <a:spLocks noChangeShapeType="1"/>
              </p:cNvSpPr>
              <p:nvPr/>
            </p:nvSpPr>
            <p:spPr bwMode="auto">
              <a:xfrm flipH="1">
                <a:off x="134" y="820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61" name="Line 1381"/>
              <p:cNvSpPr>
                <a:spLocks noChangeShapeType="1"/>
              </p:cNvSpPr>
              <p:nvPr/>
            </p:nvSpPr>
            <p:spPr bwMode="auto">
              <a:xfrm flipH="1">
                <a:off x="134" y="717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62" name="Line 1382"/>
              <p:cNvSpPr>
                <a:spLocks noChangeShapeType="1"/>
              </p:cNvSpPr>
              <p:nvPr/>
            </p:nvSpPr>
            <p:spPr bwMode="auto">
              <a:xfrm flipH="1">
                <a:off x="134" y="641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63" name="Line 1383"/>
              <p:cNvSpPr>
                <a:spLocks noChangeShapeType="1"/>
              </p:cNvSpPr>
              <p:nvPr/>
            </p:nvSpPr>
            <p:spPr bwMode="auto">
              <a:xfrm flipH="1">
                <a:off x="134" y="574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64" name="Line 1384"/>
              <p:cNvSpPr>
                <a:spLocks noChangeShapeType="1"/>
              </p:cNvSpPr>
              <p:nvPr/>
            </p:nvSpPr>
            <p:spPr bwMode="auto">
              <a:xfrm flipH="1">
                <a:off x="134" y="522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65" name="Line 1385"/>
              <p:cNvSpPr>
                <a:spLocks noChangeShapeType="1"/>
              </p:cNvSpPr>
              <p:nvPr/>
            </p:nvSpPr>
            <p:spPr bwMode="auto">
              <a:xfrm flipH="1">
                <a:off x="134" y="473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66" name="Line 1386"/>
              <p:cNvSpPr>
                <a:spLocks noChangeShapeType="1"/>
              </p:cNvSpPr>
              <p:nvPr/>
            </p:nvSpPr>
            <p:spPr bwMode="auto">
              <a:xfrm flipH="1">
                <a:off x="134" y="434"/>
                <a:ext cx="12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67" name="Line 1387"/>
              <p:cNvSpPr>
                <a:spLocks noChangeShapeType="1"/>
              </p:cNvSpPr>
              <p:nvPr/>
            </p:nvSpPr>
            <p:spPr bwMode="auto">
              <a:xfrm flipH="1">
                <a:off x="125" y="394"/>
                <a:ext cx="21" cy="0"/>
              </a:xfrm>
              <a:prstGeom prst="line">
                <a:avLst/>
              </a:prstGeom>
              <a:noFill/>
              <a:ln w="3">
                <a:solidFill>
                  <a:srgbClr val="FFC2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68" name="Rectangle 1388"/>
              <p:cNvSpPr>
                <a:spLocks noChangeArrowheads="1"/>
              </p:cNvSpPr>
              <p:nvPr/>
            </p:nvSpPr>
            <p:spPr bwMode="auto">
              <a:xfrm>
                <a:off x="61" y="3622"/>
                <a:ext cx="129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0.01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469" name="Rectangle 1389"/>
              <p:cNvSpPr>
                <a:spLocks noChangeArrowheads="1"/>
              </p:cNvSpPr>
              <p:nvPr/>
            </p:nvSpPr>
            <p:spPr bwMode="auto">
              <a:xfrm>
                <a:off x="79" y="2814"/>
                <a:ext cx="92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0.1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470" name="Rectangle 1390"/>
              <p:cNvSpPr>
                <a:spLocks noChangeArrowheads="1"/>
              </p:cNvSpPr>
              <p:nvPr/>
            </p:nvSpPr>
            <p:spPr bwMode="auto">
              <a:xfrm>
                <a:off x="106" y="2005"/>
                <a:ext cx="3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1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471" name="Rectangle 1391"/>
              <p:cNvSpPr>
                <a:spLocks noChangeArrowheads="1"/>
              </p:cNvSpPr>
              <p:nvPr/>
            </p:nvSpPr>
            <p:spPr bwMode="auto">
              <a:xfrm>
                <a:off x="88" y="1197"/>
                <a:ext cx="7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10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472" name="Rectangle 1392"/>
              <p:cNvSpPr>
                <a:spLocks noChangeArrowheads="1"/>
              </p:cNvSpPr>
              <p:nvPr/>
            </p:nvSpPr>
            <p:spPr bwMode="auto">
              <a:xfrm>
                <a:off x="70" y="386"/>
                <a:ext cx="112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eneva" pitchFamily="34" charset="0"/>
                    <a:cs typeface="Arial" pitchFamily="34" charset="0"/>
                  </a:rPr>
                  <a:t>100</a:t>
                </a: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473" name="Rectangle 1393"/>
              <p:cNvSpPr>
                <a:spLocks noChangeArrowheads="1"/>
              </p:cNvSpPr>
              <p:nvPr/>
            </p:nvSpPr>
            <p:spPr bwMode="auto">
              <a:xfrm>
                <a:off x="15" y="227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74" name="Rectangle 1394"/>
              <p:cNvSpPr>
                <a:spLocks noChangeArrowheads="1"/>
              </p:cNvSpPr>
              <p:nvPr/>
            </p:nvSpPr>
            <p:spPr bwMode="auto">
              <a:xfrm>
                <a:off x="18" y="227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75" name="Rectangle 1395"/>
              <p:cNvSpPr>
                <a:spLocks noChangeArrowheads="1"/>
              </p:cNvSpPr>
              <p:nvPr/>
            </p:nvSpPr>
            <p:spPr bwMode="auto">
              <a:xfrm>
                <a:off x="21" y="227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76" name="Rectangle 1396"/>
              <p:cNvSpPr>
                <a:spLocks noChangeArrowheads="1"/>
              </p:cNvSpPr>
              <p:nvPr/>
            </p:nvSpPr>
            <p:spPr bwMode="auto">
              <a:xfrm>
                <a:off x="24" y="227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77" name="Rectangle 1397"/>
              <p:cNvSpPr>
                <a:spLocks noChangeArrowheads="1"/>
              </p:cNvSpPr>
              <p:nvPr/>
            </p:nvSpPr>
            <p:spPr bwMode="auto">
              <a:xfrm>
                <a:off x="27" y="227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78" name="Rectangle 1398"/>
              <p:cNvSpPr>
                <a:spLocks noChangeArrowheads="1"/>
              </p:cNvSpPr>
              <p:nvPr/>
            </p:nvSpPr>
            <p:spPr bwMode="auto">
              <a:xfrm>
                <a:off x="30" y="2272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79" name="Rectangle 1399"/>
              <p:cNvSpPr>
                <a:spLocks noChangeArrowheads="1"/>
              </p:cNvSpPr>
              <p:nvPr/>
            </p:nvSpPr>
            <p:spPr bwMode="auto">
              <a:xfrm>
                <a:off x="33" y="2272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80" name="Rectangle 1400"/>
              <p:cNvSpPr>
                <a:spLocks noChangeArrowheads="1"/>
              </p:cNvSpPr>
              <p:nvPr/>
            </p:nvSpPr>
            <p:spPr bwMode="auto">
              <a:xfrm>
                <a:off x="18" y="2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81" name="Rectangle 1401"/>
              <p:cNvSpPr>
                <a:spLocks noChangeArrowheads="1"/>
              </p:cNvSpPr>
              <p:nvPr/>
            </p:nvSpPr>
            <p:spPr bwMode="auto">
              <a:xfrm>
                <a:off x="21" y="22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82" name="Rectangle 1402"/>
              <p:cNvSpPr>
                <a:spLocks noChangeArrowheads="1"/>
              </p:cNvSpPr>
              <p:nvPr/>
            </p:nvSpPr>
            <p:spPr bwMode="auto">
              <a:xfrm>
                <a:off x="24" y="226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83" name="Rectangle 1403"/>
              <p:cNvSpPr>
                <a:spLocks noChangeArrowheads="1"/>
              </p:cNvSpPr>
              <p:nvPr/>
            </p:nvSpPr>
            <p:spPr bwMode="auto">
              <a:xfrm>
                <a:off x="27" y="2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84" name="Rectangle 1404"/>
              <p:cNvSpPr>
                <a:spLocks noChangeArrowheads="1"/>
              </p:cNvSpPr>
              <p:nvPr/>
            </p:nvSpPr>
            <p:spPr bwMode="auto">
              <a:xfrm>
                <a:off x="30" y="22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85" name="Rectangle 1405"/>
              <p:cNvSpPr>
                <a:spLocks noChangeArrowheads="1"/>
              </p:cNvSpPr>
              <p:nvPr/>
            </p:nvSpPr>
            <p:spPr bwMode="auto">
              <a:xfrm>
                <a:off x="15" y="2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86" name="Rectangle 1406"/>
              <p:cNvSpPr>
                <a:spLocks noChangeArrowheads="1"/>
              </p:cNvSpPr>
              <p:nvPr/>
            </p:nvSpPr>
            <p:spPr bwMode="auto">
              <a:xfrm>
                <a:off x="18" y="2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87" name="Rectangle 1407"/>
              <p:cNvSpPr>
                <a:spLocks noChangeArrowheads="1"/>
              </p:cNvSpPr>
              <p:nvPr/>
            </p:nvSpPr>
            <p:spPr bwMode="auto">
              <a:xfrm>
                <a:off x="21" y="2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88" name="Rectangle 1408"/>
              <p:cNvSpPr>
                <a:spLocks noChangeArrowheads="1"/>
              </p:cNvSpPr>
              <p:nvPr/>
            </p:nvSpPr>
            <p:spPr bwMode="auto">
              <a:xfrm>
                <a:off x="24" y="2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89" name="Rectangle 1409"/>
              <p:cNvSpPr>
                <a:spLocks noChangeArrowheads="1"/>
              </p:cNvSpPr>
              <p:nvPr/>
            </p:nvSpPr>
            <p:spPr bwMode="auto">
              <a:xfrm>
                <a:off x="27" y="2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490" name="Rectangle 1410"/>
              <p:cNvSpPr>
                <a:spLocks noChangeArrowheads="1"/>
              </p:cNvSpPr>
              <p:nvPr/>
            </p:nvSpPr>
            <p:spPr bwMode="auto">
              <a:xfrm>
                <a:off x="30" y="22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grpSp>
          <p:nvGrpSpPr>
            <p:cNvPr id="7012" name="Group 1612"/>
            <p:cNvGrpSpPr>
              <a:grpSpLocks/>
            </p:cNvGrpSpPr>
            <p:nvPr/>
          </p:nvGrpSpPr>
          <p:grpSpPr bwMode="auto">
            <a:xfrm>
              <a:off x="15" y="1963"/>
              <a:ext cx="28" cy="300"/>
              <a:chOff x="15" y="1963"/>
              <a:chExt cx="28" cy="300"/>
            </a:xfrm>
          </p:grpSpPr>
          <p:sp>
            <p:nvSpPr>
              <p:cNvPr id="7091" name="Rectangle 1412"/>
              <p:cNvSpPr>
                <a:spLocks noChangeArrowheads="1"/>
              </p:cNvSpPr>
              <p:nvPr/>
            </p:nvSpPr>
            <p:spPr bwMode="auto">
              <a:xfrm>
                <a:off x="33" y="226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092" name="Rectangle 1413"/>
              <p:cNvSpPr>
                <a:spLocks noChangeArrowheads="1"/>
              </p:cNvSpPr>
              <p:nvPr/>
            </p:nvSpPr>
            <p:spPr bwMode="auto">
              <a:xfrm>
                <a:off x="24" y="2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093" name="Rectangle 1414"/>
              <p:cNvSpPr>
                <a:spLocks noChangeArrowheads="1"/>
              </p:cNvSpPr>
              <p:nvPr/>
            </p:nvSpPr>
            <p:spPr bwMode="auto">
              <a:xfrm>
                <a:off x="27" y="2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094" name="Rectangle 1415"/>
              <p:cNvSpPr>
                <a:spLocks noChangeArrowheads="1"/>
              </p:cNvSpPr>
              <p:nvPr/>
            </p:nvSpPr>
            <p:spPr bwMode="auto">
              <a:xfrm>
                <a:off x="30" y="22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095" name="Rectangle 1416"/>
              <p:cNvSpPr>
                <a:spLocks noChangeArrowheads="1"/>
              </p:cNvSpPr>
              <p:nvPr/>
            </p:nvSpPr>
            <p:spPr bwMode="auto">
              <a:xfrm>
                <a:off x="21" y="224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096" name="Rectangle 1417"/>
              <p:cNvSpPr>
                <a:spLocks noChangeArrowheads="1"/>
              </p:cNvSpPr>
              <p:nvPr/>
            </p:nvSpPr>
            <p:spPr bwMode="auto">
              <a:xfrm>
                <a:off x="33" y="224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097" name="Rectangle 1418"/>
              <p:cNvSpPr>
                <a:spLocks noChangeArrowheads="1"/>
              </p:cNvSpPr>
              <p:nvPr/>
            </p:nvSpPr>
            <p:spPr bwMode="auto">
              <a:xfrm>
                <a:off x="21" y="22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098" name="Rectangle 1419"/>
              <p:cNvSpPr>
                <a:spLocks noChangeArrowheads="1"/>
              </p:cNvSpPr>
              <p:nvPr/>
            </p:nvSpPr>
            <p:spPr bwMode="auto">
              <a:xfrm>
                <a:off x="33" y="224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099" name="Rectangle 1420"/>
              <p:cNvSpPr>
                <a:spLocks noChangeArrowheads="1"/>
              </p:cNvSpPr>
              <p:nvPr/>
            </p:nvSpPr>
            <p:spPr bwMode="auto">
              <a:xfrm>
                <a:off x="24" y="2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00" name="Rectangle 1421"/>
              <p:cNvSpPr>
                <a:spLocks noChangeArrowheads="1"/>
              </p:cNvSpPr>
              <p:nvPr/>
            </p:nvSpPr>
            <p:spPr bwMode="auto">
              <a:xfrm>
                <a:off x="27" y="2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01" name="Rectangle 1422"/>
              <p:cNvSpPr>
                <a:spLocks noChangeArrowheads="1"/>
              </p:cNvSpPr>
              <p:nvPr/>
            </p:nvSpPr>
            <p:spPr bwMode="auto">
              <a:xfrm>
                <a:off x="30" y="22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02" name="Rectangle 1423"/>
              <p:cNvSpPr>
                <a:spLocks noChangeArrowheads="1"/>
              </p:cNvSpPr>
              <p:nvPr/>
            </p:nvSpPr>
            <p:spPr bwMode="auto">
              <a:xfrm>
                <a:off x="21" y="2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03" name="Rectangle 1424"/>
              <p:cNvSpPr>
                <a:spLocks noChangeArrowheads="1"/>
              </p:cNvSpPr>
              <p:nvPr/>
            </p:nvSpPr>
            <p:spPr bwMode="auto">
              <a:xfrm>
                <a:off x="24" y="2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04" name="Rectangle 1425"/>
              <p:cNvSpPr>
                <a:spLocks noChangeArrowheads="1"/>
              </p:cNvSpPr>
              <p:nvPr/>
            </p:nvSpPr>
            <p:spPr bwMode="auto">
              <a:xfrm>
                <a:off x="27" y="2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05" name="Rectangle 1426"/>
              <p:cNvSpPr>
                <a:spLocks noChangeArrowheads="1"/>
              </p:cNvSpPr>
              <p:nvPr/>
            </p:nvSpPr>
            <p:spPr bwMode="auto">
              <a:xfrm>
                <a:off x="30" y="223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06" name="Rectangle 1427"/>
              <p:cNvSpPr>
                <a:spLocks noChangeArrowheads="1"/>
              </p:cNvSpPr>
              <p:nvPr/>
            </p:nvSpPr>
            <p:spPr bwMode="auto">
              <a:xfrm>
                <a:off x="33" y="223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07" name="Rectangle 1428"/>
              <p:cNvSpPr>
                <a:spLocks noChangeArrowheads="1"/>
              </p:cNvSpPr>
              <p:nvPr/>
            </p:nvSpPr>
            <p:spPr bwMode="auto">
              <a:xfrm>
                <a:off x="21" y="223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08" name="Rectangle 1429"/>
              <p:cNvSpPr>
                <a:spLocks noChangeArrowheads="1"/>
              </p:cNvSpPr>
              <p:nvPr/>
            </p:nvSpPr>
            <p:spPr bwMode="auto">
              <a:xfrm>
                <a:off x="21" y="22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09" name="Rectangle 1430"/>
              <p:cNvSpPr>
                <a:spLocks noChangeArrowheads="1"/>
              </p:cNvSpPr>
              <p:nvPr/>
            </p:nvSpPr>
            <p:spPr bwMode="auto">
              <a:xfrm>
                <a:off x="24" y="22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10" name="Rectangle 1431"/>
              <p:cNvSpPr>
                <a:spLocks noChangeArrowheads="1"/>
              </p:cNvSpPr>
              <p:nvPr/>
            </p:nvSpPr>
            <p:spPr bwMode="auto">
              <a:xfrm>
                <a:off x="27" y="22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11" name="Rectangle 1432"/>
              <p:cNvSpPr>
                <a:spLocks noChangeArrowheads="1"/>
              </p:cNvSpPr>
              <p:nvPr/>
            </p:nvSpPr>
            <p:spPr bwMode="auto">
              <a:xfrm>
                <a:off x="30" y="22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12" name="Rectangle 1433"/>
              <p:cNvSpPr>
                <a:spLocks noChangeArrowheads="1"/>
              </p:cNvSpPr>
              <p:nvPr/>
            </p:nvSpPr>
            <p:spPr bwMode="auto">
              <a:xfrm>
                <a:off x="33" y="222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13" name="Rectangle 1434"/>
              <p:cNvSpPr>
                <a:spLocks noChangeArrowheads="1"/>
              </p:cNvSpPr>
              <p:nvPr/>
            </p:nvSpPr>
            <p:spPr bwMode="auto">
              <a:xfrm>
                <a:off x="21" y="222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14" name="Rectangle 1435"/>
              <p:cNvSpPr>
                <a:spLocks noChangeArrowheads="1"/>
              </p:cNvSpPr>
              <p:nvPr/>
            </p:nvSpPr>
            <p:spPr bwMode="auto">
              <a:xfrm>
                <a:off x="21" y="221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15" name="Rectangle 1436"/>
              <p:cNvSpPr>
                <a:spLocks noChangeArrowheads="1"/>
              </p:cNvSpPr>
              <p:nvPr/>
            </p:nvSpPr>
            <p:spPr bwMode="auto">
              <a:xfrm>
                <a:off x="21" y="221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16" name="Rectangle 1437"/>
              <p:cNvSpPr>
                <a:spLocks noChangeArrowheads="1"/>
              </p:cNvSpPr>
              <p:nvPr/>
            </p:nvSpPr>
            <p:spPr bwMode="auto">
              <a:xfrm>
                <a:off x="24" y="221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17" name="Rectangle 1438"/>
              <p:cNvSpPr>
                <a:spLocks noChangeArrowheads="1"/>
              </p:cNvSpPr>
              <p:nvPr/>
            </p:nvSpPr>
            <p:spPr bwMode="auto">
              <a:xfrm>
                <a:off x="27" y="221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18" name="Rectangle 1439"/>
              <p:cNvSpPr>
                <a:spLocks noChangeArrowheads="1"/>
              </p:cNvSpPr>
              <p:nvPr/>
            </p:nvSpPr>
            <p:spPr bwMode="auto">
              <a:xfrm>
                <a:off x="30" y="221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19" name="Rectangle 1440"/>
              <p:cNvSpPr>
                <a:spLocks noChangeArrowheads="1"/>
              </p:cNvSpPr>
              <p:nvPr/>
            </p:nvSpPr>
            <p:spPr bwMode="auto">
              <a:xfrm>
                <a:off x="33" y="221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20" name="Rectangle 1441"/>
              <p:cNvSpPr>
                <a:spLocks noChangeArrowheads="1"/>
              </p:cNvSpPr>
              <p:nvPr/>
            </p:nvSpPr>
            <p:spPr bwMode="auto">
              <a:xfrm>
                <a:off x="21" y="221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21" name="Rectangle 1442"/>
              <p:cNvSpPr>
                <a:spLocks noChangeArrowheads="1"/>
              </p:cNvSpPr>
              <p:nvPr/>
            </p:nvSpPr>
            <p:spPr bwMode="auto">
              <a:xfrm>
                <a:off x="21" y="220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22" name="Rectangle 1443"/>
              <p:cNvSpPr>
                <a:spLocks noChangeArrowheads="1"/>
              </p:cNvSpPr>
              <p:nvPr/>
            </p:nvSpPr>
            <p:spPr bwMode="auto">
              <a:xfrm>
                <a:off x="24" y="220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23" name="Rectangle 1444"/>
              <p:cNvSpPr>
                <a:spLocks noChangeArrowheads="1"/>
              </p:cNvSpPr>
              <p:nvPr/>
            </p:nvSpPr>
            <p:spPr bwMode="auto">
              <a:xfrm>
                <a:off x="27" y="220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24" name="Rectangle 1445"/>
              <p:cNvSpPr>
                <a:spLocks noChangeArrowheads="1"/>
              </p:cNvSpPr>
              <p:nvPr/>
            </p:nvSpPr>
            <p:spPr bwMode="auto">
              <a:xfrm>
                <a:off x="30" y="220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25" name="Rectangle 1446"/>
              <p:cNvSpPr>
                <a:spLocks noChangeArrowheads="1"/>
              </p:cNvSpPr>
              <p:nvPr/>
            </p:nvSpPr>
            <p:spPr bwMode="auto">
              <a:xfrm>
                <a:off x="33" y="220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26" name="Rectangle 1447"/>
              <p:cNvSpPr>
                <a:spLocks noChangeArrowheads="1"/>
              </p:cNvSpPr>
              <p:nvPr/>
            </p:nvSpPr>
            <p:spPr bwMode="auto">
              <a:xfrm>
                <a:off x="30" y="219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27" name="Rectangle 1448"/>
              <p:cNvSpPr>
                <a:spLocks noChangeArrowheads="1"/>
              </p:cNvSpPr>
              <p:nvPr/>
            </p:nvSpPr>
            <p:spPr bwMode="auto">
              <a:xfrm>
                <a:off x="33" y="219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28" name="Rectangle 1449"/>
              <p:cNvSpPr>
                <a:spLocks noChangeArrowheads="1"/>
              </p:cNvSpPr>
              <p:nvPr/>
            </p:nvSpPr>
            <p:spPr bwMode="auto">
              <a:xfrm>
                <a:off x="21" y="219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29" name="Rectangle 1450"/>
              <p:cNvSpPr>
                <a:spLocks noChangeArrowheads="1"/>
              </p:cNvSpPr>
              <p:nvPr/>
            </p:nvSpPr>
            <p:spPr bwMode="auto">
              <a:xfrm>
                <a:off x="27" y="2193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30" name="Rectangle 1451"/>
              <p:cNvSpPr>
                <a:spLocks noChangeArrowheads="1"/>
              </p:cNvSpPr>
              <p:nvPr/>
            </p:nvSpPr>
            <p:spPr bwMode="auto">
              <a:xfrm>
                <a:off x="33" y="2193"/>
                <a:ext cx="4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31" name="Rectangle 1452"/>
              <p:cNvSpPr>
                <a:spLocks noChangeArrowheads="1"/>
              </p:cNvSpPr>
              <p:nvPr/>
            </p:nvSpPr>
            <p:spPr bwMode="auto">
              <a:xfrm>
                <a:off x="21" y="2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32" name="Rectangle 1453"/>
              <p:cNvSpPr>
                <a:spLocks noChangeArrowheads="1"/>
              </p:cNvSpPr>
              <p:nvPr/>
            </p:nvSpPr>
            <p:spPr bwMode="auto">
              <a:xfrm>
                <a:off x="27" y="21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33" name="Rectangle 1454"/>
              <p:cNvSpPr>
                <a:spLocks noChangeArrowheads="1"/>
              </p:cNvSpPr>
              <p:nvPr/>
            </p:nvSpPr>
            <p:spPr bwMode="auto">
              <a:xfrm>
                <a:off x="33" y="219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34" name="Rectangle 1455"/>
              <p:cNvSpPr>
                <a:spLocks noChangeArrowheads="1"/>
              </p:cNvSpPr>
              <p:nvPr/>
            </p:nvSpPr>
            <p:spPr bwMode="auto">
              <a:xfrm>
                <a:off x="21" y="21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35" name="Rectangle 1456"/>
              <p:cNvSpPr>
                <a:spLocks noChangeArrowheads="1"/>
              </p:cNvSpPr>
              <p:nvPr/>
            </p:nvSpPr>
            <p:spPr bwMode="auto">
              <a:xfrm>
                <a:off x="24" y="21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36" name="Rectangle 1457"/>
              <p:cNvSpPr>
                <a:spLocks noChangeArrowheads="1"/>
              </p:cNvSpPr>
              <p:nvPr/>
            </p:nvSpPr>
            <p:spPr bwMode="auto">
              <a:xfrm>
                <a:off x="27" y="21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37" name="Rectangle 1458"/>
              <p:cNvSpPr>
                <a:spLocks noChangeArrowheads="1"/>
              </p:cNvSpPr>
              <p:nvPr/>
            </p:nvSpPr>
            <p:spPr bwMode="auto">
              <a:xfrm>
                <a:off x="30" y="21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38" name="Rectangle 1459"/>
              <p:cNvSpPr>
                <a:spLocks noChangeArrowheads="1"/>
              </p:cNvSpPr>
              <p:nvPr/>
            </p:nvSpPr>
            <p:spPr bwMode="auto">
              <a:xfrm>
                <a:off x="33" y="218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39" name="Rectangle 1460"/>
              <p:cNvSpPr>
                <a:spLocks noChangeArrowheads="1"/>
              </p:cNvSpPr>
              <p:nvPr/>
            </p:nvSpPr>
            <p:spPr bwMode="auto">
              <a:xfrm>
                <a:off x="15" y="2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40" name="Rectangle 1461"/>
              <p:cNvSpPr>
                <a:spLocks noChangeArrowheads="1"/>
              </p:cNvSpPr>
              <p:nvPr/>
            </p:nvSpPr>
            <p:spPr bwMode="auto">
              <a:xfrm>
                <a:off x="18" y="2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41" name="Rectangle 1462"/>
              <p:cNvSpPr>
                <a:spLocks noChangeArrowheads="1"/>
              </p:cNvSpPr>
              <p:nvPr/>
            </p:nvSpPr>
            <p:spPr bwMode="auto">
              <a:xfrm>
                <a:off x="21" y="2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42" name="Rectangle 1463"/>
              <p:cNvSpPr>
                <a:spLocks noChangeArrowheads="1"/>
              </p:cNvSpPr>
              <p:nvPr/>
            </p:nvSpPr>
            <p:spPr bwMode="auto">
              <a:xfrm>
                <a:off x="24" y="2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43" name="Rectangle 1464"/>
              <p:cNvSpPr>
                <a:spLocks noChangeArrowheads="1"/>
              </p:cNvSpPr>
              <p:nvPr/>
            </p:nvSpPr>
            <p:spPr bwMode="auto">
              <a:xfrm>
                <a:off x="27" y="2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44" name="Rectangle 1465"/>
              <p:cNvSpPr>
                <a:spLocks noChangeArrowheads="1"/>
              </p:cNvSpPr>
              <p:nvPr/>
            </p:nvSpPr>
            <p:spPr bwMode="auto">
              <a:xfrm>
                <a:off x="30" y="217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45" name="Rectangle 1466"/>
              <p:cNvSpPr>
                <a:spLocks noChangeArrowheads="1"/>
              </p:cNvSpPr>
              <p:nvPr/>
            </p:nvSpPr>
            <p:spPr bwMode="auto">
              <a:xfrm>
                <a:off x="33" y="217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46" name="Rectangle 1467"/>
              <p:cNvSpPr>
                <a:spLocks noChangeArrowheads="1"/>
              </p:cNvSpPr>
              <p:nvPr/>
            </p:nvSpPr>
            <p:spPr bwMode="auto">
              <a:xfrm>
                <a:off x="15" y="21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47" name="Rectangle 1468"/>
              <p:cNvSpPr>
                <a:spLocks noChangeArrowheads="1"/>
              </p:cNvSpPr>
              <p:nvPr/>
            </p:nvSpPr>
            <p:spPr bwMode="auto">
              <a:xfrm>
                <a:off x="21" y="21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48" name="Rectangle 1469"/>
              <p:cNvSpPr>
                <a:spLocks noChangeArrowheads="1"/>
              </p:cNvSpPr>
              <p:nvPr/>
            </p:nvSpPr>
            <p:spPr bwMode="auto">
              <a:xfrm>
                <a:off x="24" y="21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49" name="Rectangle 1470"/>
              <p:cNvSpPr>
                <a:spLocks noChangeArrowheads="1"/>
              </p:cNvSpPr>
              <p:nvPr/>
            </p:nvSpPr>
            <p:spPr bwMode="auto">
              <a:xfrm>
                <a:off x="27" y="21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50" name="Rectangle 1471"/>
              <p:cNvSpPr>
                <a:spLocks noChangeArrowheads="1"/>
              </p:cNvSpPr>
              <p:nvPr/>
            </p:nvSpPr>
            <p:spPr bwMode="auto">
              <a:xfrm>
                <a:off x="30" y="21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51" name="Rectangle 1472"/>
              <p:cNvSpPr>
                <a:spLocks noChangeArrowheads="1"/>
              </p:cNvSpPr>
              <p:nvPr/>
            </p:nvSpPr>
            <p:spPr bwMode="auto">
              <a:xfrm>
                <a:off x="33" y="216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52" name="Rectangle 1473"/>
              <p:cNvSpPr>
                <a:spLocks noChangeArrowheads="1"/>
              </p:cNvSpPr>
              <p:nvPr/>
            </p:nvSpPr>
            <p:spPr bwMode="auto">
              <a:xfrm>
                <a:off x="21" y="21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53" name="Rectangle 1474"/>
              <p:cNvSpPr>
                <a:spLocks noChangeArrowheads="1"/>
              </p:cNvSpPr>
              <p:nvPr/>
            </p:nvSpPr>
            <p:spPr bwMode="auto">
              <a:xfrm>
                <a:off x="33" y="216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54" name="Rectangle 1475"/>
              <p:cNvSpPr>
                <a:spLocks noChangeArrowheads="1"/>
              </p:cNvSpPr>
              <p:nvPr/>
            </p:nvSpPr>
            <p:spPr bwMode="auto">
              <a:xfrm>
                <a:off x="21" y="21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55" name="Rectangle 1476"/>
              <p:cNvSpPr>
                <a:spLocks noChangeArrowheads="1"/>
              </p:cNvSpPr>
              <p:nvPr/>
            </p:nvSpPr>
            <p:spPr bwMode="auto">
              <a:xfrm>
                <a:off x="30" y="21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56" name="Rectangle 1477"/>
              <p:cNvSpPr>
                <a:spLocks noChangeArrowheads="1"/>
              </p:cNvSpPr>
              <p:nvPr/>
            </p:nvSpPr>
            <p:spPr bwMode="auto">
              <a:xfrm>
                <a:off x="33" y="216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57" name="Rectangle 1478"/>
              <p:cNvSpPr>
                <a:spLocks noChangeArrowheads="1"/>
              </p:cNvSpPr>
              <p:nvPr/>
            </p:nvSpPr>
            <p:spPr bwMode="auto">
              <a:xfrm>
                <a:off x="21" y="21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58" name="Rectangle 1479"/>
              <p:cNvSpPr>
                <a:spLocks noChangeArrowheads="1"/>
              </p:cNvSpPr>
              <p:nvPr/>
            </p:nvSpPr>
            <p:spPr bwMode="auto">
              <a:xfrm>
                <a:off x="27" y="21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59" name="Rectangle 1480"/>
              <p:cNvSpPr>
                <a:spLocks noChangeArrowheads="1"/>
              </p:cNvSpPr>
              <p:nvPr/>
            </p:nvSpPr>
            <p:spPr bwMode="auto">
              <a:xfrm>
                <a:off x="33" y="215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60" name="Rectangle 1481"/>
              <p:cNvSpPr>
                <a:spLocks noChangeArrowheads="1"/>
              </p:cNvSpPr>
              <p:nvPr/>
            </p:nvSpPr>
            <p:spPr bwMode="auto">
              <a:xfrm>
                <a:off x="21" y="2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61" name="Rectangle 1482"/>
              <p:cNvSpPr>
                <a:spLocks noChangeArrowheads="1"/>
              </p:cNvSpPr>
              <p:nvPr/>
            </p:nvSpPr>
            <p:spPr bwMode="auto">
              <a:xfrm>
                <a:off x="24" y="21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62" name="Rectangle 1483"/>
              <p:cNvSpPr>
                <a:spLocks noChangeArrowheads="1"/>
              </p:cNvSpPr>
              <p:nvPr/>
            </p:nvSpPr>
            <p:spPr bwMode="auto">
              <a:xfrm>
                <a:off x="33" y="215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63" name="Rectangle 1484"/>
              <p:cNvSpPr>
                <a:spLocks noChangeArrowheads="1"/>
              </p:cNvSpPr>
              <p:nvPr/>
            </p:nvSpPr>
            <p:spPr bwMode="auto">
              <a:xfrm>
                <a:off x="21" y="215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64" name="Rectangle 1485"/>
              <p:cNvSpPr>
                <a:spLocks noChangeArrowheads="1"/>
              </p:cNvSpPr>
              <p:nvPr/>
            </p:nvSpPr>
            <p:spPr bwMode="auto">
              <a:xfrm>
                <a:off x="33" y="215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65" name="Rectangle 1486"/>
              <p:cNvSpPr>
                <a:spLocks noChangeArrowheads="1"/>
              </p:cNvSpPr>
              <p:nvPr/>
            </p:nvSpPr>
            <p:spPr bwMode="auto">
              <a:xfrm>
                <a:off x="24" y="2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66" name="Rectangle 1487"/>
              <p:cNvSpPr>
                <a:spLocks noChangeArrowheads="1"/>
              </p:cNvSpPr>
              <p:nvPr/>
            </p:nvSpPr>
            <p:spPr bwMode="auto">
              <a:xfrm>
                <a:off x="27" y="2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67" name="Rectangle 1488"/>
              <p:cNvSpPr>
                <a:spLocks noChangeArrowheads="1"/>
              </p:cNvSpPr>
              <p:nvPr/>
            </p:nvSpPr>
            <p:spPr bwMode="auto">
              <a:xfrm>
                <a:off x="30" y="21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68" name="Rectangle 1489"/>
              <p:cNvSpPr>
                <a:spLocks noChangeArrowheads="1"/>
              </p:cNvSpPr>
              <p:nvPr/>
            </p:nvSpPr>
            <p:spPr bwMode="auto">
              <a:xfrm>
                <a:off x="21" y="2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69" name="Rectangle 1490"/>
              <p:cNvSpPr>
                <a:spLocks noChangeArrowheads="1"/>
              </p:cNvSpPr>
              <p:nvPr/>
            </p:nvSpPr>
            <p:spPr bwMode="auto">
              <a:xfrm>
                <a:off x="27" y="21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70" name="Rectangle 1491"/>
              <p:cNvSpPr>
                <a:spLocks noChangeArrowheads="1"/>
              </p:cNvSpPr>
              <p:nvPr/>
            </p:nvSpPr>
            <p:spPr bwMode="auto">
              <a:xfrm>
                <a:off x="33" y="214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71" name="Rectangle 1492"/>
              <p:cNvSpPr>
                <a:spLocks noChangeArrowheads="1"/>
              </p:cNvSpPr>
              <p:nvPr/>
            </p:nvSpPr>
            <p:spPr bwMode="auto">
              <a:xfrm>
                <a:off x="21" y="2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72" name="Rectangle 1493"/>
              <p:cNvSpPr>
                <a:spLocks noChangeArrowheads="1"/>
              </p:cNvSpPr>
              <p:nvPr/>
            </p:nvSpPr>
            <p:spPr bwMode="auto">
              <a:xfrm>
                <a:off x="27" y="213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73" name="Rectangle 1494"/>
              <p:cNvSpPr>
                <a:spLocks noChangeArrowheads="1"/>
              </p:cNvSpPr>
              <p:nvPr/>
            </p:nvSpPr>
            <p:spPr bwMode="auto">
              <a:xfrm>
                <a:off x="33" y="213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74" name="Rectangle 1495"/>
              <p:cNvSpPr>
                <a:spLocks noChangeArrowheads="1"/>
              </p:cNvSpPr>
              <p:nvPr/>
            </p:nvSpPr>
            <p:spPr bwMode="auto">
              <a:xfrm>
                <a:off x="24" y="2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75" name="Rectangle 1496"/>
              <p:cNvSpPr>
                <a:spLocks noChangeArrowheads="1"/>
              </p:cNvSpPr>
              <p:nvPr/>
            </p:nvSpPr>
            <p:spPr bwMode="auto">
              <a:xfrm>
                <a:off x="27" y="213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76" name="Rectangle 1497"/>
              <p:cNvSpPr>
                <a:spLocks noChangeArrowheads="1"/>
              </p:cNvSpPr>
              <p:nvPr/>
            </p:nvSpPr>
            <p:spPr bwMode="auto">
              <a:xfrm>
                <a:off x="33" y="213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77" name="Rectangle 1498"/>
              <p:cNvSpPr>
                <a:spLocks noChangeArrowheads="1"/>
              </p:cNvSpPr>
              <p:nvPr/>
            </p:nvSpPr>
            <p:spPr bwMode="auto">
              <a:xfrm>
                <a:off x="24" y="21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78" name="Rectangle 1499"/>
              <p:cNvSpPr>
                <a:spLocks noChangeArrowheads="1"/>
              </p:cNvSpPr>
              <p:nvPr/>
            </p:nvSpPr>
            <p:spPr bwMode="auto">
              <a:xfrm>
                <a:off x="27" y="21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79" name="Rectangle 1500"/>
              <p:cNvSpPr>
                <a:spLocks noChangeArrowheads="1"/>
              </p:cNvSpPr>
              <p:nvPr/>
            </p:nvSpPr>
            <p:spPr bwMode="auto">
              <a:xfrm>
                <a:off x="30" y="212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80" name="Rectangle 1501"/>
              <p:cNvSpPr>
                <a:spLocks noChangeArrowheads="1"/>
              </p:cNvSpPr>
              <p:nvPr/>
            </p:nvSpPr>
            <p:spPr bwMode="auto">
              <a:xfrm>
                <a:off x="21" y="212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81" name="Rectangle 1502"/>
              <p:cNvSpPr>
                <a:spLocks noChangeArrowheads="1"/>
              </p:cNvSpPr>
              <p:nvPr/>
            </p:nvSpPr>
            <p:spPr bwMode="auto">
              <a:xfrm>
                <a:off x="33" y="212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82" name="Rectangle 1503"/>
              <p:cNvSpPr>
                <a:spLocks noChangeArrowheads="1"/>
              </p:cNvSpPr>
              <p:nvPr/>
            </p:nvSpPr>
            <p:spPr bwMode="auto">
              <a:xfrm>
                <a:off x="21" y="212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83" name="Rectangle 1504"/>
              <p:cNvSpPr>
                <a:spLocks noChangeArrowheads="1"/>
              </p:cNvSpPr>
              <p:nvPr/>
            </p:nvSpPr>
            <p:spPr bwMode="auto">
              <a:xfrm>
                <a:off x="33" y="212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84" name="Rectangle 1505"/>
              <p:cNvSpPr>
                <a:spLocks noChangeArrowheads="1"/>
              </p:cNvSpPr>
              <p:nvPr/>
            </p:nvSpPr>
            <p:spPr bwMode="auto">
              <a:xfrm>
                <a:off x="15" y="211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85" name="Rectangle 1506"/>
              <p:cNvSpPr>
                <a:spLocks noChangeArrowheads="1"/>
              </p:cNvSpPr>
              <p:nvPr/>
            </p:nvSpPr>
            <p:spPr bwMode="auto">
              <a:xfrm>
                <a:off x="18" y="211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86" name="Rectangle 1507"/>
              <p:cNvSpPr>
                <a:spLocks noChangeArrowheads="1"/>
              </p:cNvSpPr>
              <p:nvPr/>
            </p:nvSpPr>
            <p:spPr bwMode="auto">
              <a:xfrm>
                <a:off x="21" y="211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87" name="Rectangle 1508"/>
              <p:cNvSpPr>
                <a:spLocks noChangeArrowheads="1"/>
              </p:cNvSpPr>
              <p:nvPr/>
            </p:nvSpPr>
            <p:spPr bwMode="auto">
              <a:xfrm>
                <a:off x="24" y="211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88" name="Rectangle 1509"/>
              <p:cNvSpPr>
                <a:spLocks noChangeArrowheads="1"/>
              </p:cNvSpPr>
              <p:nvPr/>
            </p:nvSpPr>
            <p:spPr bwMode="auto">
              <a:xfrm>
                <a:off x="27" y="211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89" name="Rectangle 1510"/>
              <p:cNvSpPr>
                <a:spLocks noChangeArrowheads="1"/>
              </p:cNvSpPr>
              <p:nvPr/>
            </p:nvSpPr>
            <p:spPr bwMode="auto">
              <a:xfrm>
                <a:off x="30" y="211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90" name="Rectangle 1511"/>
              <p:cNvSpPr>
                <a:spLocks noChangeArrowheads="1"/>
              </p:cNvSpPr>
              <p:nvPr/>
            </p:nvSpPr>
            <p:spPr bwMode="auto">
              <a:xfrm>
                <a:off x="33" y="2118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91" name="Rectangle 1512"/>
              <p:cNvSpPr>
                <a:spLocks noChangeArrowheads="1"/>
              </p:cNvSpPr>
              <p:nvPr/>
            </p:nvSpPr>
            <p:spPr bwMode="auto">
              <a:xfrm>
                <a:off x="15" y="2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92" name="Rectangle 1513"/>
              <p:cNvSpPr>
                <a:spLocks noChangeArrowheads="1"/>
              </p:cNvSpPr>
              <p:nvPr/>
            </p:nvSpPr>
            <p:spPr bwMode="auto">
              <a:xfrm>
                <a:off x="18" y="2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93" name="Rectangle 1514"/>
              <p:cNvSpPr>
                <a:spLocks noChangeArrowheads="1"/>
              </p:cNvSpPr>
              <p:nvPr/>
            </p:nvSpPr>
            <p:spPr bwMode="auto">
              <a:xfrm>
                <a:off x="21" y="2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94" name="Rectangle 1515"/>
              <p:cNvSpPr>
                <a:spLocks noChangeArrowheads="1"/>
              </p:cNvSpPr>
              <p:nvPr/>
            </p:nvSpPr>
            <p:spPr bwMode="auto">
              <a:xfrm>
                <a:off x="24" y="2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95" name="Rectangle 1516"/>
              <p:cNvSpPr>
                <a:spLocks noChangeArrowheads="1"/>
              </p:cNvSpPr>
              <p:nvPr/>
            </p:nvSpPr>
            <p:spPr bwMode="auto">
              <a:xfrm>
                <a:off x="27" y="2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96" name="Rectangle 1517"/>
              <p:cNvSpPr>
                <a:spLocks noChangeArrowheads="1"/>
              </p:cNvSpPr>
              <p:nvPr/>
            </p:nvSpPr>
            <p:spPr bwMode="auto">
              <a:xfrm>
                <a:off x="30" y="20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97" name="Rectangle 1518"/>
              <p:cNvSpPr>
                <a:spLocks noChangeArrowheads="1"/>
              </p:cNvSpPr>
              <p:nvPr/>
            </p:nvSpPr>
            <p:spPr bwMode="auto">
              <a:xfrm>
                <a:off x="33" y="209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98" name="Rectangle 1519"/>
              <p:cNvSpPr>
                <a:spLocks noChangeArrowheads="1"/>
              </p:cNvSpPr>
              <p:nvPr/>
            </p:nvSpPr>
            <p:spPr bwMode="auto">
              <a:xfrm>
                <a:off x="21" y="2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199" name="Rectangle 1520"/>
              <p:cNvSpPr>
                <a:spLocks noChangeArrowheads="1"/>
              </p:cNvSpPr>
              <p:nvPr/>
            </p:nvSpPr>
            <p:spPr bwMode="auto">
              <a:xfrm>
                <a:off x="24" y="2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00" name="Rectangle 1521"/>
              <p:cNvSpPr>
                <a:spLocks noChangeArrowheads="1"/>
              </p:cNvSpPr>
              <p:nvPr/>
            </p:nvSpPr>
            <p:spPr bwMode="auto">
              <a:xfrm>
                <a:off x="27" y="2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01" name="Rectangle 1522"/>
              <p:cNvSpPr>
                <a:spLocks noChangeArrowheads="1"/>
              </p:cNvSpPr>
              <p:nvPr/>
            </p:nvSpPr>
            <p:spPr bwMode="auto">
              <a:xfrm>
                <a:off x="30" y="20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02" name="Rectangle 1523"/>
              <p:cNvSpPr>
                <a:spLocks noChangeArrowheads="1"/>
              </p:cNvSpPr>
              <p:nvPr/>
            </p:nvSpPr>
            <p:spPr bwMode="auto">
              <a:xfrm>
                <a:off x="33" y="209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03" name="Rectangle 1524"/>
              <p:cNvSpPr>
                <a:spLocks noChangeArrowheads="1"/>
              </p:cNvSpPr>
              <p:nvPr/>
            </p:nvSpPr>
            <p:spPr bwMode="auto">
              <a:xfrm>
                <a:off x="21" y="20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04" name="Rectangle 1525"/>
              <p:cNvSpPr>
                <a:spLocks noChangeArrowheads="1"/>
              </p:cNvSpPr>
              <p:nvPr/>
            </p:nvSpPr>
            <p:spPr bwMode="auto">
              <a:xfrm>
                <a:off x="21" y="208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05" name="Rectangle 1526"/>
              <p:cNvSpPr>
                <a:spLocks noChangeArrowheads="1"/>
              </p:cNvSpPr>
              <p:nvPr/>
            </p:nvSpPr>
            <p:spPr bwMode="auto">
              <a:xfrm>
                <a:off x="24" y="2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06" name="Rectangle 1527"/>
              <p:cNvSpPr>
                <a:spLocks noChangeArrowheads="1"/>
              </p:cNvSpPr>
              <p:nvPr/>
            </p:nvSpPr>
            <p:spPr bwMode="auto">
              <a:xfrm>
                <a:off x="27" y="2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07" name="Rectangle 1528"/>
              <p:cNvSpPr>
                <a:spLocks noChangeArrowheads="1"/>
              </p:cNvSpPr>
              <p:nvPr/>
            </p:nvSpPr>
            <p:spPr bwMode="auto">
              <a:xfrm>
                <a:off x="30" y="2081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08" name="Rectangle 1529"/>
              <p:cNvSpPr>
                <a:spLocks noChangeArrowheads="1"/>
              </p:cNvSpPr>
              <p:nvPr/>
            </p:nvSpPr>
            <p:spPr bwMode="auto">
              <a:xfrm>
                <a:off x="33" y="2081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09" name="Rectangle 1530"/>
              <p:cNvSpPr>
                <a:spLocks noChangeArrowheads="1"/>
              </p:cNvSpPr>
              <p:nvPr/>
            </p:nvSpPr>
            <p:spPr bwMode="auto">
              <a:xfrm>
                <a:off x="21" y="20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10" name="Rectangle 1531"/>
              <p:cNvSpPr>
                <a:spLocks noChangeArrowheads="1"/>
              </p:cNvSpPr>
              <p:nvPr/>
            </p:nvSpPr>
            <p:spPr bwMode="auto">
              <a:xfrm>
                <a:off x="15" y="2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11" name="Rectangle 1532"/>
              <p:cNvSpPr>
                <a:spLocks noChangeArrowheads="1"/>
              </p:cNvSpPr>
              <p:nvPr/>
            </p:nvSpPr>
            <p:spPr bwMode="auto">
              <a:xfrm>
                <a:off x="18" y="2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12" name="Rectangle 1533"/>
              <p:cNvSpPr>
                <a:spLocks noChangeArrowheads="1"/>
              </p:cNvSpPr>
              <p:nvPr/>
            </p:nvSpPr>
            <p:spPr bwMode="auto">
              <a:xfrm>
                <a:off x="21" y="2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13" name="Rectangle 1534"/>
              <p:cNvSpPr>
                <a:spLocks noChangeArrowheads="1"/>
              </p:cNvSpPr>
              <p:nvPr/>
            </p:nvSpPr>
            <p:spPr bwMode="auto">
              <a:xfrm>
                <a:off x="24" y="2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14" name="Rectangle 1535"/>
              <p:cNvSpPr>
                <a:spLocks noChangeArrowheads="1"/>
              </p:cNvSpPr>
              <p:nvPr/>
            </p:nvSpPr>
            <p:spPr bwMode="auto">
              <a:xfrm>
                <a:off x="27" y="2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15" name="Rectangle 1536"/>
              <p:cNvSpPr>
                <a:spLocks noChangeArrowheads="1"/>
              </p:cNvSpPr>
              <p:nvPr/>
            </p:nvSpPr>
            <p:spPr bwMode="auto">
              <a:xfrm>
                <a:off x="30" y="20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16" name="Rectangle 1537"/>
              <p:cNvSpPr>
                <a:spLocks noChangeArrowheads="1"/>
              </p:cNvSpPr>
              <p:nvPr/>
            </p:nvSpPr>
            <p:spPr bwMode="auto">
              <a:xfrm>
                <a:off x="33" y="207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17" name="Rectangle 1538"/>
              <p:cNvSpPr>
                <a:spLocks noChangeArrowheads="1"/>
              </p:cNvSpPr>
              <p:nvPr/>
            </p:nvSpPr>
            <p:spPr bwMode="auto">
              <a:xfrm>
                <a:off x="21" y="20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18" name="Rectangle 1539"/>
              <p:cNvSpPr>
                <a:spLocks noChangeArrowheads="1"/>
              </p:cNvSpPr>
              <p:nvPr/>
            </p:nvSpPr>
            <p:spPr bwMode="auto">
              <a:xfrm>
                <a:off x="33" y="206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19" name="Rectangle 1540"/>
              <p:cNvSpPr>
                <a:spLocks noChangeArrowheads="1"/>
              </p:cNvSpPr>
              <p:nvPr/>
            </p:nvSpPr>
            <p:spPr bwMode="auto">
              <a:xfrm>
                <a:off x="24" y="2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20" name="Rectangle 1541"/>
              <p:cNvSpPr>
                <a:spLocks noChangeArrowheads="1"/>
              </p:cNvSpPr>
              <p:nvPr/>
            </p:nvSpPr>
            <p:spPr bwMode="auto">
              <a:xfrm>
                <a:off x="27" y="2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21" name="Rectangle 1542"/>
              <p:cNvSpPr>
                <a:spLocks noChangeArrowheads="1"/>
              </p:cNvSpPr>
              <p:nvPr/>
            </p:nvSpPr>
            <p:spPr bwMode="auto">
              <a:xfrm>
                <a:off x="30" y="20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22" name="Rectangle 1543"/>
              <p:cNvSpPr>
                <a:spLocks noChangeArrowheads="1"/>
              </p:cNvSpPr>
              <p:nvPr/>
            </p:nvSpPr>
            <p:spPr bwMode="auto">
              <a:xfrm>
                <a:off x="21" y="20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23" name="Rectangle 1544"/>
              <p:cNvSpPr>
                <a:spLocks noChangeArrowheads="1"/>
              </p:cNvSpPr>
              <p:nvPr/>
            </p:nvSpPr>
            <p:spPr bwMode="auto">
              <a:xfrm>
                <a:off x="27" y="206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24" name="Rectangle 1545"/>
              <p:cNvSpPr>
                <a:spLocks noChangeArrowheads="1"/>
              </p:cNvSpPr>
              <p:nvPr/>
            </p:nvSpPr>
            <p:spPr bwMode="auto">
              <a:xfrm>
                <a:off x="33" y="2060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25" name="Rectangle 1546"/>
              <p:cNvSpPr>
                <a:spLocks noChangeArrowheads="1"/>
              </p:cNvSpPr>
              <p:nvPr/>
            </p:nvSpPr>
            <p:spPr bwMode="auto">
              <a:xfrm>
                <a:off x="21" y="20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26" name="Rectangle 1547"/>
              <p:cNvSpPr>
                <a:spLocks noChangeArrowheads="1"/>
              </p:cNvSpPr>
              <p:nvPr/>
            </p:nvSpPr>
            <p:spPr bwMode="auto">
              <a:xfrm>
                <a:off x="27" y="205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27" name="Rectangle 1548"/>
              <p:cNvSpPr>
                <a:spLocks noChangeArrowheads="1"/>
              </p:cNvSpPr>
              <p:nvPr/>
            </p:nvSpPr>
            <p:spPr bwMode="auto">
              <a:xfrm>
                <a:off x="33" y="2057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28" name="Rectangle 1549"/>
              <p:cNvSpPr>
                <a:spLocks noChangeArrowheads="1"/>
              </p:cNvSpPr>
              <p:nvPr/>
            </p:nvSpPr>
            <p:spPr bwMode="auto">
              <a:xfrm>
                <a:off x="24" y="2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29" name="Rectangle 1550"/>
              <p:cNvSpPr>
                <a:spLocks noChangeArrowheads="1"/>
              </p:cNvSpPr>
              <p:nvPr/>
            </p:nvSpPr>
            <p:spPr bwMode="auto">
              <a:xfrm>
                <a:off x="27" y="205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30" name="Rectangle 1551"/>
              <p:cNvSpPr>
                <a:spLocks noChangeArrowheads="1"/>
              </p:cNvSpPr>
              <p:nvPr/>
            </p:nvSpPr>
            <p:spPr bwMode="auto">
              <a:xfrm>
                <a:off x="33" y="205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31" name="Rectangle 1552"/>
              <p:cNvSpPr>
                <a:spLocks noChangeArrowheads="1"/>
              </p:cNvSpPr>
              <p:nvPr/>
            </p:nvSpPr>
            <p:spPr bwMode="auto">
              <a:xfrm>
                <a:off x="21" y="2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32" name="Rectangle 1553"/>
              <p:cNvSpPr>
                <a:spLocks noChangeArrowheads="1"/>
              </p:cNvSpPr>
              <p:nvPr/>
            </p:nvSpPr>
            <p:spPr bwMode="auto">
              <a:xfrm>
                <a:off x="24" y="2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33" name="Rectangle 1554"/>
              <p:cNvSpPr>
                <a:spLocks noChangeArrowheads="1"/>
              </p:cNvSpPr>
              <p:nvPr/>
            </p:nvSpPr>
            <p:spPr bwMode="auto">
              <a:xfrm>
                <a:off x="27" y="2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34" name="Rectangle 1555"/>
              <p:cNvSpPr>
                <a:spLocks noChangeArrowheads="1"/>
              </p:cNvSpPr>
              <p:nvPr/>
            </p:nvSpPr>
            <p:spPr bwMode="auto">
              <a:xfrm>
                <a:off x="30" y="204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35" name="Rectangle 1556"/>
              <p:cNvSpPr>
                <a:spLocks noChangeArrowheads="1"/>
              </p:cNvSpPr>
              <p:nvPr/>
            </p:nvSpPr>
            <p:spPr bwMode="auto">
              <a:xfrm>
                <a:off x="33" y="204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36" name="Rectangle 1557"/>
              <p:cNvSpPr>
                <a:spLocks noChangeArrowheads="1"/>
              </p:cNvSpPr>
              <p:nvPr/>
            </p:nvSpPr>
            <p:spPr bwMode="auto">
              <a:xfrm>
                <a:off x="21" y="204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37" name="Rectangle 1558"/>
              <p:cNvSpPr>
                <a:spLocks noChangeArrowheads="1"/>
              </p:cNvSpPr>
              <p:nvPr/>
            </p:nvSpPr>
            <p:spPr bwMode="auto">
              <a:xfrm>
                <a:off x="21" y="2038"/>
                <a:ext cx="3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38" name="Rectangle 1559"/>
              <p:cNvSpPr>
                <a:spLocks noChangeArrowheads="1"/>
              </p:cNvSpPr>
              <p:nvPr/>
            </p:nvSpPr>
            <p:spPr bwMode="auto">
              <a:xfrm>
                <a:off x="24" y="203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39" name="Rectangle 1560"/>
              <p:cNvSpPr>
                <a:spLocks noChangeArrowheads="1"/>
              </p:cNvSpPr>
              <p:nvPr/>
            </p:nvSpPr>
            <p:spPr bwMode="auto">
              <a:xfrm>
                <a:off x="27" y="203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40" name="Rectangle 1561"/>
              <p:cNvSpPr>
                <a:spLocks noChangeArrowheads="1"/>
              </p:cNvSpPr>
              <p:nvPr/>
            </p:nvSpPr>
            <p:spPr bwMode="auto">
              <a:xfrm>
                <a:off x="30" y="203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41" name="Rectangle 1562"/>
              <p:cNvSpPr>
                <a:spLocks noChangeArrowheads="1"/>
              </p:cNvSpPr>
              <p:nvPr/>
            </p:nvSpPr>
            <p:spPr bwMode="auto">
              <a:xfrm>
                <a:off x="33" y="203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42" name="Rectangle 1563"/>
              <p:cNvSpPr>
                <a:spLocks noChangeArrowheads="1"/>
              </p:cNvSpPr>
              <p:nvPr/>
            </p:nvSpPr>
            <p:spPr bwMode="auto">
              <a:xfrm>
                <a:off x="24" y="202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43" name="Rectangle 1564"/>
              <p:cNvSpPr>
                <a:spLocks noChangeArrowheads="1"/>
              </p:cNvSpPr>
              <p:nvPr/>
            </p:nvSpPr>
            <p:spPr bwMode="auto">
              <a:xfrm>
                <a:off x="33" y="2029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44" name="Rectangle 1565"/>
              <p:cNvSpPr>
                <a:spLocks noChangeArrowheads="1"/>
              </p:cNvSpPr>
              <p:nvPr/>
            </p:nvSpPr>
            <p:spPr bwMode="auto">
              <a:xfrm>
                <a:off x="21" y="20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45" name="Rectangle 1566"/>
              <p:cNvSpPr>
                <a:spLocks noChangeArrowheads="1"/>
              </p:cNvSpPr>
              <p:nvPr/>
            </p:nvSpPr>
            <p:spPr bwMode="auto">
              <a:xfrm>
                <a:off x="27" y="202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46" name="Rectangle 1567"/>
              <p:cNvSpPr>
                <a:spLocks noChangeArrowheads="1"/>
              </p:cNvSpPr>
              <p:nvPr/>
            </p:nvSpPr>
            <p:spPr bwMode="auto">
              <a:xfrm>
                <a:off x="33" y="2026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47" name="Rectangle 1568"/>
              <p:cNvSpPr>
                <a:spLocks noChangeArrowheads="1"/>
              </p:cNvSpPr>
              <p:nvPr/>
            </p:nvSpPr>
            <p:spPr bwMode="auto">
              <a:xfrm>
                <a:off x="21" y="20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48" name="Rectangle 1569"/>
              <p:cNvSpPr>
                <a:spLocks noChangeArrowheads="1"/>
              </p:cNvSpPr>
              <p:nvPr/>
            </p:nvSpPr>
            <p:spPr bwMode="auto">
              <a:xfrm>
                <a:off x="27" y="202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49" name="Rectangle 1570"/>
              <p:cNvSpPr>
                <a:spLocks noChangeArrowheads="1"/>
              </p:cNvSpPr>
              <p:nvPr/>
            </p:nvSpPr>
            <p:spPr bwMode="auto">
              <a:xfrm>
                <a:off x="33" y="202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50" name="Rectangle 1571"/>
              <p:cNvSpPr>
                <a:spLocks noChangeArrowheads="1"/>
              </p:cNvSpPr>
              <p:nvPr/>
            </p:nvSpPr>
            <p:spPr bwMode="auto">
              <a:xfrm>
                <a:off x="21" y="2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51" name="Rectangle 1572"/>
              <p:cNvSpPr>
                <a:spLocks noChangeArrowheads="1"/>
              </p:cNvSpPr>
              <p:nvPr/>
            </p:nvSpPr>
            <p:spPr bwMode="auto">
              <a:xfrm>
                <a:off x="30" y="202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52" name="Rectangle 1573"/>
              <p:cNvSpPr>
                <a:spLocks noChangeArrowheads="1"/>
              </p:cNvSpPr>
              <p:nvPr/>
            </p:nvSpPr>
            <p:spPr bwMode="auto">
              <a:xfrm>
                <a:off x="15" y="20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53" name="Rectangle 1574"/>
              <p:cNvSpPr>
                <a:spLocks noChangeArrowheads="1"/>
              </p:cNvSpPr>
              <p:nvPr/>
            </p:nvSpPr>
            <p:spPr bwMode="auto">
              <a:xfrm>
                <a:off x="21" y="20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54" name="Rectangle 1575"/>
              <p:cNvSpPr>
                <a:spLocks noChangeArrowheads="1"/>
              </p:cNvSpPr>
              <p:nvPr/>
            </p:nvSpPr>
            <p:spPr bwMode="auto">
              <a:xfrm>
                <a:off x="24" y="20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55" name="Rectangle 1576"/>
              <p:cNvSpPr>
                <a:spLocks noChangeArrowheads="1"/>
              </p:cNvSpPr>
              <p:nvPr/>
            </p:nvSpPr>
            <p:spPr bwMode="auto">
              <a:xfrm>
                <a:off x="27" y="20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56" name="Rectangle 1577"/>
              <p:cNvSpPr>
                <a:spLocks noChangeArrowheads="1"/>
              </p:cNvSpPr>
              <p:nvPr/>
            </p:nvSpPr>
            <p:spPr bwMode="auto">
              <a:xfrm>
                <a:off x="30" y="2014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57" name="Rectangle 1578"/>
              <p:cNvSpPr>
                <a:spLocks noChangeArrowheads="1"/>
              </p:cNvSpPr>
              <p:nvPr/>
            </p:nvSpPr>
            <p:spPr bwMode="auto">
              <a:xfrm>
                <a:off x="33" y="2014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58" name="Rectangle 1579"/>
              <p:cNvSpPr>
                <a:spLocks noChangeArrowheads="1"/>
              </p:cNvSpPr>
              <p:nvPr/>
            </p:nvSpPr>
            <p:spPr bwMode="auto">
              <a:xfrm>
                <a:off x="21" y="2008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59" name="Rectangle 1580"/>
              <p:cNvSpPr>
                <a:spLocks noChangeArrowheads="1"/>
              </p:cNvSpPr>
              <p:nvPr/>
            </p:nvSpPr>
            <p:spPr bwMode="auto">
              <a:xfrm>
                <a:off x="15" y="2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60" name="Rectangle 1581"/>
              <p:cNvSpPr>
                <a:spLocks noChangeArrowheads="1"/>
              </p:cNvSpPr>
              <p:nvPr/>
            </p:nvSpPr>
            <p:spPr bwMode="auto">
              <a:xfrm>
                <a:off x="18" y="2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61" name="Rectangle 1582"/>
              <p:cNvSpPr>
                <a:spLocks noChangeArrowheads="1"/>
              </p:cNvSpPr>
              <p:nvPr/>
            </p:nvSpPr>
            <p:spPr bwMode="auto">
              <a:xfrm>
                <a:off x="21" y="2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62" name="Rectangle 1583"/>
              <p:cNvSpPr>
                <a:spLocks noChangeArrowheads="1"/>
              </p:cNvSpPr>
              <p:nvPr/>
            </p:nvSpPr>
            <p:spPr bwMode="auto">
              <a:xfrm>
                <a:off x="24" y="2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63" name="Rectangle 1584"/>
              <p:cNvSpPr>
                <a:spLocks noChangeArrowheads="1"/>
              </p:cNvSpPr>
              <p:nvPr/>
            </p:nvSpPr>
            <p:spPr bwMode="auto">
              <a:xfrm>
                <a:off x="27" y="2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64" name="Rectangle 1585"/>
              <p:cNvSpPr>
                <a:spLocks noChangeArrowheads="1"/>
              </p:cNvSpPr>
              <p:nvPr/>
            </p:nvSpPr>
            <p:spPr bwMode="auto">
              <a:xfrm>
                <a:off x="30" y="200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65" name="Rectangle 1586"/>
              <p:cNvSpPr>
                <a:spLocks noChangeArrowheads="1"/>
              </p:cNvSpPr>
              <p:nvPr/>
            </p:nvSpPr>
            <p:spPr bwMode="auto">
              <a:xfrm>
                <a:off x="33" y="200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66" name="Rectangle 1587"/>
              <p:cNvSpPr>
                <a:spLocks noChangeArrowheads="1"/>
              </p:cNvSpPr>
              <p:nvPr/>
            </p:nvSpPr>
            <p:spPr bwMode="auto">
              <a:xfrm>
                <a:off x="21" y="200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67" name="Rectangle 1588"/>
              <p:cNvSpPr>
                <a:spLocks noChangeArrowheads="1"/>
              </p:cNvSpPr>
              <p:nvPr/>
            </p:nvSpPr>
            <p:spPr bwMode="auto">
              <a:xfrm>
                <a:off x="33" y="2002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68" name="Rectangle 1589"/>
              <p:cNvSpPr>
                <a:spLocks noChangeArrowheads="1"/>
              </p:cNvSpPr>
              <p:nvPr/>
            </p:nvSpPr>
            <p:spPr bwMode="auto">
              <a:xfrm>
                <a:off x="21" y="199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69" name="Rectangle 1590"/>
              <p:cNvSpPr>
                <a:spLocks noChangeArrowheads="1"/>
              </p:cNvSpPr>
              <p:nvPr/>
            </p:nvSpPr>
            <p:spPr bwMode="auto">
              <a:xfrm>
                <a:off x="24" y="1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70" name="Rectangle 1591"/>
              <p:cNvSpPr>
                <a:spLocks noChangeArrowheads="1"/>
              </p:cNvSpPr>
              <p:nvPr/>
            </p:nvSpPr>
            <p:spPr bwMode="auto">
              <a:xfrm>
                <a:off x="27" y="1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71" name="Rectangle 1592"/>
              <p:cNvSpPr>
                <a:spLocks noChangeArrowheads="1"/>
              </p:cNvSpPr>
              <p:nvPr/>
            </p:nvSpPr>
            <p:spPr bwMode="auto">
              <a:xfrm>
                <a:off x="30" y="1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72" name="Rectangle 1593"/>
              <p:cNvSpPr>
                <a:spLocks noChangeArrowheads="1"/>
              </p:cNvSpPr>
              <p:nvPr/>
            </p:nvSpPr>
            <p:spPr bwMode="auto">
              <a:xfrm>
                <a:off x="40" y="1996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73" name="Rectangle 1594"/>
              <p:cNvSpPr>
                <a:spLocks noChangeArrowheads="1"/>
              </p:cNvSpPr>
              <p:nvPr/>
            </p:nvSpPr>
            <p:spPr bwMode="auto">
              <a:xfrm>
                <a:off x="33" y="1993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74" name="Rectangle 1595"/>
              <p:cNvSpPr>
                <a:spLocks noChangeArrowheads="1"/>
              </p:cNvSpPr>
              <p:nvPr/>
            </p:nvSpPr>
            <p:spPr bwMode="auto">
              <a:xfrm>
                <a:off x="37" y="199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75" name="Rectangle 1596"/>
              <p:cNvSpPr>
                <a:spLocks noChangeArrowheads="1"/>
              </p:cNvSpPr>
              <p:nvPr/>
            </p:nvSpPr>
            <p:spPr bwMode="auto">
              <a:xfrm>
                <a:off x="24" y="1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76" name="Rectangle 1597"/>
              <p:cNvSpPr>
                <a:spLocks noChangeArrowheads="1"/>
              </p:cNvSpPr>
              <p:nvPr/>
            </p:nvSpPr>
            <p:spPr bwMode="auto">
              <a:xfrm>
                <a:off x="27" y="1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77" name="Rectangle 1598"/>
              <p:cNvSpPr>
                <a:spLocks noChangeArrowheads="1"/>
              </p:cNvSpPr>
              <p:nvPr/>
            </p:nvSpPr>
            <p:spPr bwMode="auto">
              <a:xfrm>
                <a:off x="30" y="1990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78" name="Rectangle 1599"/>
              <p:cNvSpPr>
                <a:spLocks noChangeArrowheads="1"/>
              </p:cNvSpPr>
              <p:nvPr/>
            </p:nvSpPr>
            <p:spPr bwMode="auto">
              <a:xfrm>
                <a:off x="21" y="1987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79" name="Rectangle 1600"/>
              <p:cNvSpPr>
                <a:spLocks noChangeArrowheads="1"/>
              </p:cNvSpPr>
              <p:nvPr/>
            </p:nvSpPr>
            <p:spPr bwMode="auto">
              <a:xfrm>
                <a:off x="21" y="19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80" name="Rectangle 1601"/>
              <p:cNvSpPr>
                <a:spLocks noChangeArrowheads="1"/>
              </p:cNvSpPr>
              <p:nvPr/>
            </p:nvSpPr>
            <p:spPr bwMode="auto">
              <a:xfrm>
                <a:off x="24" y="19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81" name="Rectangle 1602"/>
              <p:cNvSpPr>
                <a:spLocks noChangeArrowheads="1"/>
              </p:cNvSpPr>
              <p:nvPr/>
            </p:nvSpPr>
            <p:spPr bwMode="auto">
              <a:xfrm>
                <a:off x="27" y="19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82" name="Rectangle 1603"/>
              <p:cNvSpPr>
                <a:spLocks noChangeArrowheads="1"/>
              </p:cNvSpPr>
              <p:nvPr/>
            </p:nvSpPr>
            <p:spPr bwMode="auto">
              <a:xfrm>
                <a:off x="30" y="1975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83" name="Rectangle 1604"/>
              <p:cNvSpPr>
                <a:spLocks noChangeArrowheads="1"/>
              </p:cNvSpPr>
              <p:nvPr/>
            </p:nvSpPr>
            <p:spPr bwMode="auto">
              <a:xfrm>
                <a:off x="33" y="1975"/>
                <a:ext cx="4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84" name="Rectangle 1605"/>
              <p:cNvSpPr>
                <a:spLocks noChangeArrowheads="1"/>
              </p:cNvSpPr>
              <p:nvPr/>
            </p:nvSpPr>
            <p:spPr bwMode="auto">
              <a:xfrm>
                <a:off x="18" y="1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85" name="Rectangle 1606"/>
              <p:cNvSpPr>
                <a:spLocks noChangeArrowheads="1"/>
              </p:cNvSpPr>
              <p:nvPr/>
            </p:nvSpPr>
            <p:spPr bwMode="auto">
              <a:xfrm>
                <a:off x="37" y="1972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86" name="Rectangle 1607"/>
              <p:cNvSpPr>
                <a:spLocks noChangeArrowheads="1"/>
              </p:cNvSpPr>
              <p:nvPr/>
            </p:nvSpPr>
            <p:spPr bwMode="auto">
              <a:xfrm>
                <a:off x="15" y="1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87" name="Rectangle 1608"/>
              <p:cNvSpPr>
                <a:spLocks noChangeArrowheads="1"/>
              </p:cNvSpPr>
              <p:nvPr/>
            </p:nvSpPr>
            <p:spPr bwMode="auto">
              <a:xfrm>
                <a:off x="40" y="1969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88" name="Rectangle 1609"/>
              <p:cNvSpPr>
                <a:spLocks noChangeArrowheads="1"/>
              </p:cNvSpPr>
              <p:nvPr/>
            </p:nvSpPr>
            <p:spPr bwMode="auto">
              <a:xfrm>
                <a:off x="15" y="1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89" name="Rectangle 1610"/>
              <p:cNvSpPr>
                <a:spLocks noChangeArrowheads="1"/>
              </p:cNvSpPr>
              <p:nvPr/>
            </p:nvSpPr>
            <p:spPr bwMode="auto">
              <a:xfrm>
                <a:off x="18" y="1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7290" name="Rectangle 1611"/>
              <p:cNvSpPr>
                <a:spLocks noChangeArrowheads="1"/>
              </p:cNvSpPr>
              <p:nvPr/>
            </p:nvSpPr>
            <p:spPr bwMode="auto">
              <a:xfrm>
                <a:off x="21" y="1963"/>
                <a:ext cx="3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</p:grpSp>
        <p:sp>
          <p:nvSpPr>
            <p:cNvPr id="7013" name="Rectangle 1613"/>
            <p:cNvSpPr>
              <a:spLocks noChangeArrowheads="1"/>
            </p:cNvSpPr>
            <p:nvPr/>
          </p:nvSpPr>
          <p:spPr bwMode="auto">
            <a:xfrm>
              <a:off x="24" y="1963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14" name="Rectangle 1614"/>
            <p:cNvSpPr>
              <a:spLocks noChangeArrowheads="1"/>
            </p:cNvSpPr>
            <p:nvPr/>
          </p:nvSpPr>
          <p:spPr bwMode="auto">
            <a:xfrm>
              <a:off x="27" y="1963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15" name="Rectangle 1615"/>
            <p:cNvSpPr>
              <a:spLocks noChangeArrowheads="1"/>
            </p:cNvSpPr>
            <p:nvPr/>
          </p:nvSpPr>
          <p:spPr bwMode="auto">
            <a:xfrm>
              <a:off x="30" y="1963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16" name="Rectangle 1616"/>
            <p:cNvSpPr>
              <a:spLocks noChangeArrowheads="1"/>
            </p:cNvSpPr>
            <p:nvPr/>
          </p:nvSpPr>
          <p:spPr bwMode="auto">
            <a:xfrm>
              <a:off x="33" y="1963"/>
              <a:ext cx="4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17" name="Rectangle 1617"/>
            <p:cNvSpPr>
              <a:spLocks noChangeArrowheads="1"/>
            </p:cNvSpPr>
            <p:nvPr/>
          </p:nvSpPr>
          <p:spPr bwMode="auto">
            <a:xfrm>
              <a:off x="24" y="1953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18" name="Rectangle 1618"/>
            <p:cNvSpPr>
              <a:spLocks noChangeArrowheads="1"/>
            </p:cNvSpPr>
            <p:nvPr/>
          </p:nvSpPr>
          <p:spPr bwMode="auto">
            <a:xfrm>
              <a:off x="27" y="1953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19" name="Rectangle 1619"/>
            <p:cNvSpPr>
              <a:spLocks noChangeArrowheads="1"/>
            </p:cNvSpPr>
            <p:nvPr/>
          </p:nvSpPr>
          <p:spPr bwMode="auto">
            <a:xfrm>
              <a:off x="30" y="1953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20" name="Rectangle 1620"/>
            <p:cNvSpPr>
              <a:spLocks noChangeArrowheads="1"/>
            </p:cNvSpPr>
            <p:nvPr/>
          </p:nvSpPr>
          <p:spPr bwMode="auto">
            <a:xfrm>
              <a:off x="21" y="1950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21" name="Rectangle 1621"/>
            <p:cNvSpPr>
              <a:spLocks noChangeArrowheads="1"/>
            </p:cNvSpPr>
            <p:nvPr/>
          </p:nvSpPr>
          <p:spPr bwMode="auto">
            <a:xfrm>
              <a:off x="33" y="1950"/>
              <a:ext cx="4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22" name="Rectangle 1622"/>
            <p:cNvSpPr>
              <a:spLocks noChangeArrowheads="1"/>
            </p:cNvSpPr>
            <p:nvPr/>
          </p:nvSpPr>
          <p:spPr bwMode="auto">
            <a:xfrm>
              <a:off x="21" y="1947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23" name="Rectangle 1623"/>
            <p:cNvSpPr>
              <a:spLocks noChangeArrowheads="1"/>
            </p:cNvSpPr>
            <p:nvPr/>
          </p:nvSpPr>
          <p:spPr bwMode="auto">
            <a:xfrm>
              <a:off x="33" y="1947"/>
              <a:ext cx="4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24" name="Rectangle 1624"/>
            <p:cNvSpPr>
              <a:spLocks noChangeArrowheads="1"/>
            </p:cNvSpPr>
            <p:nvPr/>
          </p:nvSpPr>
          <p:spPr bwMode="auto">
            <a:xfrm>
              <a:off x="24" y="1944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25" name="Rectangle 1625"/>
            <p:cNvSpPr>
              <a:spLocks noChangeArrowheads="1"/>
            </p:cNvSpPr>
            <p:nvPr/>
          </p:nvSpPr>
          <p:spPr bwMode="auto">
            <a:xfrm>
              <a:off x="27" y="1944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26" name="Rectangle 1626"/>
            <p:cNvSpPr>
              <a:spLocks noChangeArrowheads="1"/>
            </p:cNvSpPr>
            <p:nvPr/>
          </p:nvSpPr>
          <p:spPr bwMode="auto">
            <a:xfrm>
              <a:off x="30" y="1944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27" name="Rectangle 1627"/>
            <p:cNvSpPr>
              <a:spLocks noChangeArrowheads="1"/>
            </p:cNvSpPr>
            <p:nvPr/>
          </p:nvSpPr>
          <p:spPr bwMode="auto">
            <a:xfrm>
              <a:off x="24" y="1935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28" name="Rectangle 1628"/>
            <p:cNvSpPr>
              <a:spLocks noChangeArrowheads="1"/>
            </p:cNvSpPr>
            <p:nvPr/>
          </p:nvSpPr>
          <p:spPr bwMode="auto">
            <a:xfrm>
              <a:off x="27" y="1935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29" name="Rectangle 1629"/>
            <p:cNvSpPr>
              <a:spLocks noChangeArrowheads="1"/>
            </p:cNvSpPr>
            <p:nvPr/>
          </p:nvSpPr>
          <p:spPr bwMode="auto">
            <a:xfrm>
              <a:off x="30" y="1935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30" name="Rectangle 1630"/>
            <p:cNvSpPr>
              <a:spLocks noChangeArrowheads="1"/>
            </p:cNvSpPr>
            <p:nvPr/>
          </p:nvSpPr>
          <p:spPr bwMode="auto">
            <a:xfrm>
              <a:off x="37" y="1935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31" name="Rectangle 1631"/>
            <p:cNvSpPr>
              <a:spLocks noChangeArrowheads="1"/>
            </p:cNvSpPr>
            <p:nvPr/>
          </p:nvSpPr>
          <p:spPr bwMode="auto">
            <a:xfrm>
              <a:off x="21" y="1932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32" name="Rectangle 1632"/>
            <p:cNvSpPr>
              <a:spLocks noChangeArrowheads="1"/>
            </p:cNvSpPr>
            <p:nvPr/>
          </p:nvSpPr>
          <p:spPr bwMode="auto">
            <a:xfrm>
              <a:off x="33" y="1932"/>
              <a:ext cx="4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33" name="Rectangle 1633"/>
            <p:cNvSpPr>
              <a:spLocks noChangeArrowheads="1"/>
            </p:cNvSpPr>
            <p:nvPr/>
          </p:nvSpPr>
          <p:spPr bwMode="auto">
            <a:xfrm>
              <a:off x="40" y="1932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34" name="Rectangle 1634"/>
            <p:cNvSpPr>
              <a:spLocks noChangeArrowheads="1"/>
            </p:cNvSpPr>
            <p:nvPr/>
          </p:nvSpPr>
          <p:spPr bwMode="auto">
            <a:xfrm>
              <a:off x="21" y="1929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35" name="Rectangle 1635"/>
            <p:cNvSpPr>
              <a:spLocks noChangeArrowheads="1"/>
            </p:cNvSpPr>
            <p:nvPr/>
          </p:nvSpPr>
          <p:spPr bwMode="auto">
            <a:xfrm>
              <a:off x="33" y="1929"/>
              <a:ext cx="4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36" name="Rectangle 1636"/>
            <p:cNvSpPr>
              <a:spLocks noChangeArrowheads="1"/>
            </p:cNvSpPr>
            <p:nvPr/>
          </p:nvSpPr>
          <p:spPr bwMode="auto">
            <a:xfrm>
              <a:off x="40" y="1929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37" name="Rectangle 1637"/>
            <p:cNvSpPr>
              <a:spLocks noChangeArrowheads="1"/>
            </p:cNvSpPr>
            <p:nvPr/>
          </p:nvSpPr>
          <p:spPr bwMode="auto">
            <a:xfrm>
              <a:off x="21" y="1926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38" name="Rectangle 1638"/>
            <p:cNvSpPr>
              <a:spLocks noChangeArrowheads="1"/>
            </p:cNvSpPr>
            <p:nvPr/>
          </p:nvSpPr>
          <p:spPr bwMode="auto">
            <a:xfrm>
              <a:off x="24" y="1926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39" name="Rectangle 1639"/>
            <p:cNvSpPr>
              <a:spLocks noChangeArrowheads="1"/>
            </p:cNvSpPr>
            <p:nvPr/>
          </p:nvSpPr>
          <p:spPr bwMode="auto">
            <a:xfrm>
              <a:off x="27" y="1926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802" name="Rectangle 1640"/>
            <p:cNvSpPr>
              <a:spLocks noChangeArrowheads="1"/>
            </p:cNvSpPr>
            <p:nvPr/>
          </p:nvSpPr>
          <p:spPr bwMode="auto">
            <a:xfrm>
              <a:off x="30" y="1926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803" name="Rectangle 1641"/>
            <p:cNvSpPr>
              <a:spLocks noChangeArrowheads="1"/>
            </p:cNvSpPr>
            <p:nvPr/>
          </p:nvSpPr>
          <p:spPr bwMode="auto">
            <a:xfrm>
              <a:off x="33" y="1926"/>
              <a:ext cx="4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804" name="Rectangle 1642"/>
            <p:cNvSpPr>
              <a:spLocks noChangeArrowheads="1"/>
            </p:cNvSpPr>
            <p:nvPr/>
          </p:nvSpPr>
          <p:spPr bwMode="auto">
            <a:xfrm>
              <a:off x="37" y="1926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805" name="Rectangle 1643"/>
            <p:cNvSpPr>
              <a:spLocks noChangeArrowheads="1"/>
            </p:cNvSpPr>
            <p:nvPr/>
          </p:nvSpPr>
          <p:spPr bwMode="auto">
            <a:xfrm>
              <a:off x="24" y="1911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806" name="Rectangle 1644"/>
            <p:cNvSpPr>
              <a:spLocks noChangeArrowheads="1"/>
            </p:cNvSpPr>
            <p:nvPr/>
          </p:nvSpPr>
          <p:spPr bwMode="auto">
            <a:xfrm>
              <a:off x="33" y="1911"/>
              <a:ext cx="4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807" name="Rectangle 1645"/>
            <p:cNvSpPr>
              <a:spLocks noChangeArrowheads="1"/>
            </p:cNvSpPr>
            <p:nvPr/>
          </p:nvSpPr>
          <p:spPr bwMode="auto">
            <a:xfrm>
              <a:off x="21" y="1908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808" name="Rectangle 1646"/>
            <p:cNvSpPr>
              <a:spLocks noChangeArrowheads="1"/>
            </p:cNvSpPr>
            <p:nvPr/>
          </p:nvSpPr>
          <p:spPr bwMode="auto">
            <a:xfrm>
              <a:off x="27" y="1908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809" name="Rectangle 1647"/>
            <p:cNvSpPr>
              <a:spLocks noChangeArrowheads="1"/>
            </p:cNvSpPr>
            <p:nvPr/>
          </p:nvSpPr>
          <p:spPr bwMode="auto">
            <a:xfrm>
              <a:off x="33" y="1908"/>
              <a:ext cx="4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810" name="Rectangle 1648"/>
            <p:cNvSpPr>
              <a:spLocks noChangeArrowheads="1"/>
            </p:cNvSpPr>
            <p:nvPr/>
          </p:nvSpPr>
          <p:spPr bwMode="auto">
            <a:xfrm>
              <a:off x="21" y="1905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811" name="Rectangle 1649"/>
            <p:cNvSpPr>
              <a:spLocks noChangeArrowheads="1"/>
            </p:cNvSpPr>
            <p:nvPr/>
          </p:nvSpPr>
          <p:spPr bwMode="auto">
            <a:xfrm>
              <a:off x="27" y="1905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812" name="Rectangle 1650"/>
            <p:cNvSpPr>
              <a:spLocks noChangeArrowheads="1"/>
            </p:cNvSpPr>
            <p:nvPr/>
          </p:nvSpPr>
          <p:spPr bwMode="auto">
            <a:xfrm>
              <a:off x="33" y="1905"/>
              <a:ext cx="4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813" name="Rectangle 1651"/>
            <p:cNvSpPr>
              <a:spLocks noChangeArrowheads="1"/>
            </p:cNvSpPr>
            <p:nvPr/>
          </p:nvSpPr>
          <p:spPr bwMode="auto">
            <a:xfrm>
              <a:off x="21" y="1902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40" name="Rectangle 1652"/>
            <p:cNvSpPr>
              <a:spLocks noChangeArrowheads="1"/>
            </p:cNvSpPr>
            <p:nvPr/>
          </p:nvSpPr>
          <p:spPr bwMode="auto">
            <a:xfrm>
              <a:off x="30" y="1902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41" name="Rectangle 1653"/>
            <p:cNvSpPr>
              <a:spLocks noChangeArrowheads="1"/>
            </p:cNvSpPr>
            <p:nvPr/>
          </p:nvSpPr>
          <p:spPr bwMode="auto">
            <a:xfrm>
              <a:off x="24" y="1896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42" name="Rectangle 1654"/>
            <p:cNvSpPr>
              <a:spLocks noChangeArrowheads="1"/>
            </p:cNvSpPr>
            <p:nvPr/>
          </p:nvSpPr>
          <p:spPr bwMode="auto">
            <a:xfrm>
              <a:off x="27" y="1896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43" name="Rectangle 1655"/>
            <p:cNvSpPr>
              <a:spLocks noChangeArrowheads="1"/>
            </p:cNvSpPr>
            <p:nvPr/>
          </p:nvSpPr>
          <p:spPr bwMode="auto">
            <a:xfrm>
              <a:off x="30" y="1896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44" name="Rectangle 1656"/>
            <p:cNvSpPr>
              <a:spLocks noChangeArrowheads="1"/>
            </p:cNvSpPr>
            <p:nvPr/>
          </p:nvSpPr>
          <p:spPr bwMode="auto">
            <a:xfrm>
              <a:off x="21" y="1893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45" name="Rectangle 1657"/>
            <p:cNvSpPr>
              <a:spLocks noChangeArrowheads="1"/>
            </p:cNvSpPr>
            <p:nvPr/>
          </p:nvSpPr>
          <p:spPr bwMode="auto">
            <a:xfrm>
              <a:off x="33" y="1893"/>
              <a:ext cx="4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46" name="Rectangle 1658"/>
            <p:cNvSpPr>
              <a:spLocks noChangeArrowheads="1"/>
            </p:cNvSpPr>
            <p:nvPr/>
          </p:nvSpPr>
          <p:spPr bwMode="auto">
            <a:xfrm>
              <a:off x="21" y="1890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47" name="Rectangle 1659"/>
            <p:cNvSpPr>
              <a:spLocks noChangeArrowheads="1"/>
            </p:cNvSpPr>
            <p:nvPr/>
          </p:nvSpPr>
          <p:spPr bwMode="auto">
            <a:xfrm>
              <a:off x="33" y="1890"/>
              <a:ext cx="4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48" name="Rectangle 1660"/>
            <p:cNvSpPr>
              <a:spLocks noChangeArrowheads="1"/>
            </p:cNvSpPr>
            <p:nvPr/>
          </p:nvSpPr>
          <p:spPr bwMode="auto">
            <a:xfrm>
              <a:off x="24" y="1887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49" name="Rectangle 1661"/>
            <p:cNvSpPr>
              <a:spLocks noChangeArrowheads="1"/>
            </p:cNvSpPr>
            <p:nvPr/>
          </p:nvSpPr>
          <p:spPr bwMode="auto">
            <a:xfrm>
              <a:off x="30" y="1887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50" name="Rectangle 1662"/>
            <p:cNvSpPr>
              <a:spLocks noChangeArrowheads="1"/>
            </p:cNvSpPr>
            <p:nvPr/>
          </p:nvSpPr>
          <p:spPr bwMode="auto">
            <a:xfrm>
              <a:off x="30" y="1877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51" name="Rectangle 1663"/>
            <p:cNvSpPr>
              <a:spLocks noChangeArrowheads="1"/>
            </p:cNvSpPr>
            <p:nvPr/>
          </p:nvSpPr>
          <p:spPr bwMode="auto">
            <a:xfrm>
              <a:off x="33" y="1877"/>
              <a:ext cx="4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52" name="Rectangle 1664"/>
            <p:cNvSpPr>
              <a:spLocks noChangeArrowheads="1"/>
            </p:cNvSpPr>
            <p:nvPr/>
          </p:nvSpPr>
          <p:spPr bwMode="auto">
            <a:xfrm>
              <a:off x="21" y="1874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53" name="Rectangle 1665"/>
            <p:cNvSpPr>
              <a:spLocks noChangeArrowheads="1"/>
            </p:cNvSpPr>
            <p:nvPr/>
          </p:nvSpPr>
          <p:spPr bwMode="auto">
            <a:xfrm>
              <a:off x="27" y="1874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54" name="Rectangle 1666"/>
            <p:cNvSpPr>
              <a:spLocks noChangeArrowheads="1"/>
            </p:cNvSpPr>
            <p:nvPr/>
          </p:nvSpPr>
          <p:spPr bwMode="auto">
            <a:xfrm>
              <a:off x="33" y="1874"/>
              <a:ext cx="4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55" name="Rectangle 1667"/>
            <p:cNvSpPr>
              <a:spLocks noChangeArrowheads="1"/>
            </p:cNvSpPr>
            <p:nvPr/>
          </p:nvSpPr>
          <p:spPr bwMode="auto">
            <a:xfrm>
              <a:off x="21" y="1871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56" name="Rectangle 1668"/>
            <p:cNvSpPr>
              <a:spLocks noChangeArrowheads="1"/>
            </p:cNvSpPr>
            <p:nvPr/>
          </p:nvSpPr>
          <p:spPr bwMode="auto">
            <a:xfrm>
              <a:off x="27" y="1871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57" name="Rectangle 1669"/>
            <p:cNvSpPr>
              <a:spLocks noChangeArrowheads="1"/>
            </p:cNvSpPr>
            <p:nvPr/>
          </p:nvSpPr>
          <p:spPr bwMode="auto">
            <a:xfrm>
              <a:off x="33" y="1871"/>
              <a:ext cx="4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58" name="Rectangle 1670"/>
            <p:cNvSpPr>
              <a:spLocks noChangeArrowheads="1"/>
            </p:cNvSpPr>
            <p:nvPr/>
          </p:nvSpPr>
          <p:spPr bwMode="auto">
            <a:xfrm>
              <a:off x="21" y="1868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59" name="Rectangle 1671"/>
            <p:cNvSpPr>
              <a:spLocks noChangeArrowheads="1"/>
            </p:cNvSpPr>
            <p:nvPr/>
          </p:nvSpPr>
          <p:spPr bwMode="auto">
            <a:xfrm>
              <a:off x="24" y="1868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60" name="Rectangle 1672"/>
            <p:cNvSpPr>
              <a:spLocks noChangeArrowheads="1"/>
            </p:cNvSpPr>
            <p:nvPr/>
          </p:nvSpPr>
          <p:spPr bwMode="auto">
            <a:xfrm>
              <a:off x="27" y="1868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61" name="Rectangle 1673"/>
            <p:cNvSpPr>
              <a:spLocks noChangeArrowheads="1"/>
            </p:cNvSpPr>
            <p:nvPr/>
          </p:nvSpPr>
          <p:spPr bwMode="auto">
            <a:xfrm>
              <a:off x="30" y="1868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62" name="Rectangle 1674"/>
            <p:cNvSpPr>
              <a:spLocks noChangeArrowheads="1"/>
            </p:cNvSpPr>
            <p:nvPr/>
          </p:nvSpPr>
          <p:spPr bwMode="auto">
            <a:xfrm>
              <a:off x="33" y="1868"/>
              <a:ext cx="4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63" name="Rectangle 1675"/>
            <p:cNvSpPr>
              <a:spLocks noChangeArrowheads="1"/>
            </p:cNvSpPr>
            <p:nvPr/>
          </p:nvSpPr>
          <p:spPr bwMode="auto">
            <a:xfrm>
              <a:off x="15" y="1859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64" name="Rectangle 1676"/>
            <p:cNvSpPr>
              <a:spLocks noChangeArrowheads="1"/>
            </p:cNvSpPr>
            <p:nvPr/>
          </p:nvSpPr>
          <p:spPr bwMode="auto">
            <a:xfrm>
              <a:off x="18" y="1859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65" name="Rectangle 1677"/>
            <p:cNvSpPr>
              <a:spLocks noChangeArrowheads="1"/>
            </p:cNvSpPr>
            <p:nvPr/>
          </p:nvSpPr>
          <p:spPr bwMode="auto">
            <a:xfrm>
              <a:off x="21" y="1859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66" name="Rectangle 1678"/>
            <p:cNvSpPr>
              <a:spLocks noChangeArrowheads="1"/>
            </p:cNvSpPr>
            <p:nvPr/>
          </p:nvSpPr>
          <p:spPr bwMode="auto">
            <a:xfrm>
              <a:off x="24" y="1859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67" name="Rectangle 1679"/>
            <p:cNvSpPr>
              <a:spLocks noChangeArrowheads="1"/>
            </p:cNvSpPr>
            <p:nvPr/>
          </p:nvSpPr>
          <p:spPr bwMode="auto">
            <a:xfrm>
              <a:off x="27" y="1859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68" name="Rectangle 1680"/>
            <p:cNvSpPr>
              <a:spLocks noChangeArrowheads="1"/>
            </p:cNvSpPr>
            <p:nvPr/>
          </p:nvSpPr>
          <p:spPr bwMode="auto">
            <a:xfrm>
              <a:off x="30" y="1859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69" name="Rectangle 1681"/>
            <p:cNvSpPr>
              <a:spLocks noChangeArrowheads="1"/>
            </p:cNvSpPr>
            <p:nvPr/>
          </p:nvSpPr>
          <p:spPr bwMode="auto">
            <a:xfrm>
              <a:off x="33" y="1859"/>
              <a:ext cx="4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70" name="Rectangle 1682"/>
            <p:cNvSpPr>
              <a:spLocks noChangeArrowheads="1"/>
            </p:cNvSpPr>
            <p:nvPr/>
          </p:nvSpPr>
          <p:spPr bwMode="auto">
            <a:xfrm>
              <a:off x="24" y="1850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71" name="Rectangle 1683"/>
            <p:cNvSpPr>
              <a:spLocks noChangeArrowheads="1"/>
            </p:cNvSpPr>
            <p:nvPr/>
          </p:nvSpPr>
          <p:spPr bwMode="auto">
            <a:xfrm>
              <a:off x="27" y="1850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72" name="Rectangle 1684"/>
            <p:cNvSpPr>
              <a:spLocks noChangeArrowheads="1"/>
            </p:cNvSpPr>
            <p:nvPr/>
          </p:nvSpPr>
          <p:spPr bwMode="auto">
            <a:xfrm>
              <a:off x="30" y="1850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73" name="Rectangle 1685"/>
            <p:cNvSpPr>
              <a:spLocks noChangeArrowheads="1"/>
            </p:cNvSpPr>
            <p:nvPr/>
          </p:nvSpPr>
          <p:spPr bwMode="auto">
            <a:xfrm>
              <a:off x="21" y="1847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74" name="Rectangle 1686"/>
            <p:cNvSpPr>
              <a:spLocks noChangeArrowheads="1"/>
            </p:cNvSpPr>
            <p:nvPr/>
          </p:nvSpPr>
          <p:spPr bwMode="auto">
            <a:xfrm>
              <a:off x="27" y="1847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75" name="Rectangle 1687"/>
            <p:cNvSpPr>
              <a:spLocks noChangeArrowheads="1"/>
            </p:cNvSpPr>
            <p:nvPr/>
          </p:nvSpPr>
          <p:spPr bwMode="auto">
            <a:xfrm>
              <a:off x="33" y="1847"/>
              <a:ext cx="4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76" name="Rectangle 1688"/>
            <p:cNvSpPr>
              <a:spLocks noChangeArrowheads="1"/>
            </p:cNvSpPr>
            <p:nvPr/>
          </p:nvSpPr>
          <p:spPr bwMode="auto">
            <a:xfrm>
              <a:off x="21" y="1844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77" name="Rectangle 1689"/>
            <p:cNvSpPr>
              <a:spLocks noChangeArrowheads="1"/>
            </p:cNvSpPr>
            <p:nvPr/>
          </p:nvSpPr>
          <p:spPr bwMode="auto">
            <a:xfrm>
              <a:off x="27" y="1844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78" name="Rectangle 1690"/>
            <p:cNvSpPr>
              <a:spLocks noChangeArrowheads="1"/>
            </p:cNvSpPr>
            <p:nvPr/>
          </p:nvSpPr>
          <p:spPr bwMode="auto">
            <a:xfrm>
              <a:off x="33" y="1844"/>
              <a:ext cx="4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79" name="Rectangle 1691"/>
            <p:cNvSpPr>
              <a:spLocks noChangeArrowheads="1"/>
            </p:cNvSpPr>
            <p:nvPr/>
          </p:nvSpPr>
          <p:spPr bwMode="auto">
            <a:xfrm>
              <a:off x="24" y="1841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80" name="Rectangle 1692"/>
            <p:cNvSpPr>
              <a:spLocks noChangeArrowheads="1"/>
            </p:cNvSpPr>
            <p:nvPr/>
          </p:nvSpPr>
          <p:spPr bwMode="auto">
            <a:xfrm>
              <a:off x="27" y="1841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81" name="Rectangle 1693"/>
            <p:cNvSpPr>
              <a:spLocks noChangeArrowheads="1"/>
            </p:cNvSpPr>
            <p:nvPr/>
          </p:nvSpPr>
          <p:spPr bwMode="auto">
            <a:xfrm>
              <a:off x="33" y="1841"/>
              <a:ext cx="4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82" name="Rectangle 1694"/>
            <p:cNvSpPr>
              <a:spLocks noChangeArrowheads="1"/>
            </p:cNvSpPr>
            <p:nvPr/>
          </p:nvSpPr>
          <p:spPr bwMode="auto">
            <a:xfrm>
              <a:off x="15" y="1835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83" name="Rectangle 1695"/>
            <p:cNvSpPr>
              <a:spLocks noChangeArrowheads="1"/>
            </p:cNvSpPr>
            <p:nvPr/>
          </p:nvSpPr>
          <p:spPr bwMode="auto">
            <a:xfrm>
              <a:off x="40" y="1835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84" name="Rectangle 1696"/>
            <p:cNvSpPr>
              <a:spLocks noChangeArrowheads="1"/>
            </p:cNvSpPr>
            <p:nvPr/>
          </p:nvSpPr>
          <p:spPr bwMode="auto">
            <a:xfrm>
              <a:off x="18" y="1832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85" name="Rectangle 1697"/>
            <p:cNvSpPr>
              <a:spLocks noChangeArrowheads="1"/>
            </p:cNvSpPr>
            <p:nvPr/>
          </p:nvSpPr>
          <p:spPr bwMode="auto">
            <a:xfrm>
              <a:off x="37" y="1832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86" name="Rectangle 1698"/>
            <p:cNvSpPr>
              <a:spLocks noChangeArrowheads="1"/>
            </p:cNvSpPr>
            <p:nvPr/>
          </p:nvSpPr>
          <p:spPr bwMode="auto">
            <a:xfrm>
              <a:off x="21" y="1829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87" name="Rectangle 1699"/>
            <p:cNvSpPr>
              <a:spLocks noChangeArrowheads="1"/>
            </p:cNvSpPr>
            <p:nvPr/>
          </p:nvSpPr>
          <p:spPr bwMode="auto">
            <a:xfrm>
              <a:off x="24" y="1829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88" name="Rectangle 1700"/>
            <p:cNvSpPr>
              <a:spLocks noChangeArrowheads="1"/>
            </p:cNvSpPr>
            <p:nvPr/>
          </p:nvSpPr>
          <p:spPr bwMode="auto">
            <a:xfrm>
              <a:off x="27" y="1829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89" name="Rectangle 1701"/>
            <p:cNvSpPr>
              <a:spLocks noChangeArrowheads="1"/>
            </p:cNvSpPr>
            <p:nvPr/>
          </p:nvSpPr>
          <p:spPr bwMode="auto">
            <a:xfrm>
              <a:off x="30" y="1829"/>
              <a:ext cx="3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7090" name="Rectangle 1702"/>
            <p:cNvSpPr>
              <a:spLocks noChangeArrowheads="1"/>
            </p:cNvSpPr>
            <p:nvPr/>
          </p:nvSpPr>
          <p:spPr bwMode="auto">
            <a:xfrm>
              <a:off x="33" y="1829"/>
              <a:ext cx="4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</p:grpSp>
      <p:sp>
        <p:nvSpPr>
          <p:cNvPr id="8691" name="Down Arrow 8690"/>
          <p:cNvSpPr/>
          <p:nvPr/>
        </p:nvSpPr>
        <p:spPr>
          <a:xfrm>
            <a:off x="6857999" y="1143000"/>
            <a:ext cx="389457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2" name="Down Arrow 8691"/>
          <p:cNvSpPr/>
          <p:nvPr/>
        </p:nvSpPr>
        <p:spPr>
          <a:xfrm>
            <a:off x="7620000" y="1143000"/>
            <a:ext cx="389457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3" name="Down Arrow 8692"/>
          <p:cNvSpPr/>
          <p:nvPr/>
        </p:nvSpPr>
        <p:spPr>
          <a:xfrm>
            <a:off x="8610600" y="1143000"/>
            <a:ext cx="389457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4" name="TextBox 8693"/>
          <p:cNvSpPr txBox="1"/>
          <p:nvPr/>
        </p:nvSpPr>
        <p:spPr>
          <a:xfrm>
            <a:off x="990600" y="730996"/>
            <a:ext cx="7530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of the patient cell lines show highly significant normalizing effects by TC1253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326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441</Words>
  <Application>Microsoft Office PowerPoint</Application>
  <PresentationFormat>On-screen Show (4:3)</PresentationFormat>
  <Paragraphs>106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CCHMC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Aronow, Bruce</dc:creator>
  <cp:lastModifiedBy>Aronow, Bruce</cp:lastModifiedBy>
  <cp:revision>6</cp:revision>
  <dcterms:created xsi:type="dcterms:W3CDTF">2014-11-18T23:28:28Z</dcterms:created>
  <dcterms:modified xsi:type="dcterms:W3CDTF">2014-11-19T00:10:24Z</dcterms:modified>
</cp:coreProperties>
</file>